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0.45472440944881892</c:v>
                </c:pt>
                <c:pt idx="1">
                  <c:v>0.53543307086614178</c:v>
                </c:pt>
                <c:pt idx="2">
                  <c:v>0</c:v>
                </c:pt>
                <c:pt idx="3">
                  <c:v>9.8425196850393699E-3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0.83227176220806798</c:v>
                </c:pt>
                <c:pt idx="1">
                  <c:v>0.16772823779193211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3.7401574803149609E-2</c:v>
                </c:pt>
                <c:pt idx="1">
                  <c:v>9.4488188976377951E-2</c:v>
                </c:pt>
                <c:pt idx="2">
                  <c:v>0.25590551181102361</c:v>
                </c:pt>
                <c:pt idx="3">
                  <c:v>0.61220472440944884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0.93700787401574803</c:v>
                </c:pt>
                <c:pt idx="1">
                  <c:v>5.905511811023622E-3</c:v>
                </c:pt>
                <c:pt idx="2">
                  <c:v>1.377952755905512E-2</c:v>
                </c:pt>
                <c:pt idx="3">
                  <c:v>1.181102362204724E-2</c:v>
                </c:pt>
                <c:pt idx="4">
                  <c:v>3.937007874015748E-3</c:v>
                </c:pt>
                <c:pt idx="5">
                  <c:v>2.7559055118110239E-2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0.31863727454909818</c:v>
                </c:pt>
                <c:pt idx="1">
                  <c:v>4.0080160320641279E-3</c:v>
                </c:pt>
                <c:pt idx="2">
                  <c:v>0.6352705410821643</c:v>
                </c:pt>
                <c:pt idx="3">
                  <c:v>4.0080160320641279E-3</c:v>
                </c:pt>
                <c:pt idx="4">
                  <c:v>2.004008016032064E-3</c:v>
                </c:pt>
                <c:pt idx="5">
                  <c:v>4.0080160320641279E-3</c:v>
                </c:pt>
                <c:pt idx="6">
                  <c:v>0</c:v>
                </c:pt>
                <c:pt idx="7">
                  <c:v>6.0120240480961932E-3</c:v>
                </c:pt>
                <c:pt idx="8">
                  <c:v>2.6052104208416828E-2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49</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36</c:v>
                </c:pt>
                <c:pt idx="2">
                  <c:v>5</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7.8122231113021936</c:v>
                </c:pt>
                <c:pt idx="1">
                  <c:v>8.0486469126650757</c:v>
                </c:pt>
                <c:pt idx="2">
                  <c:v>3.531644073663025</c:v>
                </c:pt>
                <c:pt idx="3" formatCode="General">
                  <c:v>5.9611598303303808</c:v>
                </c:pt>
                <c:pt idx="4">
                  <c:v>7.7489757471593714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8.2784530605964743</c:v>
                </c:pt>
                <c:pt idx="1">
                  <c:v>8.4401685040398924</c:v>
                </c:pt>
                <c:pt idx="2">
                  <c:v>3.896451143097206</c:v>
                </c:pt>
                <c:pt idx="3" formatCode="General">
                  <c:v>6.3007860953062638</c:v>
                </c:pt>
                <c:pt idx="4">
                  <c:v>8.0716997595833799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8.2898492892803954</c:v>
                </c:pt>
                <c:pt idx="1">
                  <c:v>4.9273369876345656</c:v>
                </c:pt>
                <c:pt idx="2">
                  <c:v>7.3596878456194164</c:v>
                </c:pt>
                <c:pt idx="3">
                  <c:v>8.2847308711977572</c:v>
                </c:pt>
                <c:pt idx="4">
                  <c:v>8.3225676393969472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7.689499552812527</c:v>
                </c:pt>
                <c:pt idx="1">
                  <c:v>4.503883593177469</c:v>
                </c:pt>
                <c:pt idx="2">
                  <c:v>6.9467437999047208</c:v>
                </c:pt>
                <c:pt idx="3">
                  <c:v>7.8721651381573796</c:v>
                </c:pt>
                <c:pt idx="4">
                  <c:v>7.9379206023335218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7.454528549186076</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0.30064832508334138</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0.15852307303515456</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1.6549583049656569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0.15852307303515456</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0.56860589753194546</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0.84956603699169086</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7.0889026422193204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0.31938464326090887</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0.34653908342625162</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9.6612505550785599E-2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1.0086207979917043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9.6612505550787375E-2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0.34653908342625073</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0.63355800962348674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7.9149951597194912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0.12275310822276264</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0.52407975931330419</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0.1461095186006256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1.5253625646596944</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0.1461095186006256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0.52407975931330419</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1.0133809067338486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7.3596878456194164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7.3681821941252901</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0.28545197528881205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0.11819509738299772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1.2339399828366777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0.1181950973829986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0.4239536122065406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1.6719495740241488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3.531644073663025</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0.15056200047949098</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0.19396943972011016</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5.407722957641603E-2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0.56455857487179628</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5.407722957641603E-2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0.19396943972011016</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1.044255943317296E-2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9.2106870072881222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0.13788096115600901</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0.27088642588432776</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7.5521110247156464E-2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0.7884296349468416</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7.5521110247157353E-2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0.27088642588432776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0.44040400990316364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8.1105840591030631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0.24701945594135921</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9.7721201060463336E-2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1.0201954212076592</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9.7721201060462448E-2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0.35051585976107091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0.30082384879787405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8.0486469126650757</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0.40960398528278041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0.13408353474002155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1.3998130059460756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0.13408353474002244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0.48094379673171073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1.7450696473894283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6.2764430003652496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0.18208340947846224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0.23173952075823934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6.4607245780855749E-2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0.67449044431703342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6.4607245780855749E-2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0.23173952075823934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0.32848956026684206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9.0310881116672075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8.1075742049828818</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1.0512611857144805E-2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0.20161134619257126</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5.6207735966026462E-2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0.58680075814366006</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5.6207735966026462E-2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0.20161134619257126</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1.1809754664966476E-2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9.2881594601428681</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0.55721995040076688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0.16189671466121958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1.6901786430535779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0.16189671466121958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0.5807068017600292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0.70518861860503357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6.812707254060526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3.6364043792265655E-2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0.4381063370441094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0.1221407712544984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1.2751322560957021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0.1221407712544984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0.4381063370441094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0.16398418099778844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7.8669591617898558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5.0637691442313226E-2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0.30433226436624317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8.4845559957233974E-2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0.88577556189279694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8.484555995723575E-2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0.30433226436624317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0.37342045948338409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8.4515958201329831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0.24493548463455728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0.36794766835392867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0.10258105896678238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1.0709316455882716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0.10258105896678238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0.36794766835392956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0.38150416216516092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8.1184493287881807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8.7799882227891199</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5.2409695598498729E-2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0.23062758871150457</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6.4297247439613514E-2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0.67125410578574574</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6.4297247439613514E-2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0.23062758871150457</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0.276905668488995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8.7157222373232575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0.1059081640169719</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5.9595748307103236E-2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0.62217112444958289</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5.9595748307103236E-2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0.21376379669181844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0.15104379581172722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9.0698403374247238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0.10178013590087076</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0.23119833208214047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6.4456366424169076E-2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0.67291528532211231</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6.4456366424169076E-2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0.23119833208214047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0.19036290025771052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8.5544020936193785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8.590324388079452</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0.33277021514316019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9.7263661991358497E-2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1.0154187784908437</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9.7263661991359385E-2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0.34887471435514961</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0.69993585668888691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7.7250644055827236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0.19719417638968473</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0.25386177436249646</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7.0774764688117386E-2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0.738878463304939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7.0774764688117386E-2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0.25386177436249646</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0.18970522369388831</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8.8723697809347648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0.11882651493112384</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0.18948700986926426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5.2827561647003307E-2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0.5515122196716753</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5.2827561647003307E-2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0.18948700986926426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0.2375498639945377</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9.0007230167496939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0.23944391104401053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7.2884668988965728E-2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0.76090556370434825</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7.2884668988965728E-2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0.26142978326945965</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0.18222898514177288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8.763140349050623</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8.3161863188911767</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0.29958681959145572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0.3071570464160569</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8.5633088073166164E-2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0.89399724326006691</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8.5633088073166164E-2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0.3071570464160569</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0.59510996139940886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7.7968692018496659</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0.19426454974038165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5.7410205576866602E-2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0.59935436962006605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5.7410205576866602E-2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0.20592448054730994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0.33836022623238549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8.8523502202032098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0.27443623127959604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0.26741636255249368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7.4553682534259202E-2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0.778329827409312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7.4553682534259202E-2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0.26741636255249368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0.52369563891861759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7.3163632631086832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0.24591441267629932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8.2833230551110582E-2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0.86476712949727119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8.2833230551113246E-2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0.29711424653331342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0.31786397097772223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7.4900335334235546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0.10314011759958586</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0.21800719159002835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6.0778775078873082E-2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0.63452175545521072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6.0778775078873082E-2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0.21800719159002924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0.55102324116477241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8.3669109796489707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0.14034662126541164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0.19276054654417685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5.3740199197287453E-2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0.56104002571496991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5.3740199197287453E-2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0.19276054654417685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0.46178047753804918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8.8782117030785805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2.5089835208646605E-2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0.13299691246376177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3.7078544840030148E-2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0.38709472724793059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3.7078544840030148E-2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0.13299691246376177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7.6378425511672177E-2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9.5125653309255753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7.8263523730103168</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0.35215954314889153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0.38185202158519971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0.1064574886914027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1.1114010198159221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0.1064574886914027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0.38185202158519971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0.25470425246345663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8.5003713412028556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0.19216068296302069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2.5482401268209571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0.24408763321897453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0.20247150331464248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7.8411737438444531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0.56601510658213705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0.17926068869018508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1.8714560588659159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0.1792606886901833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0.42934399137276458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7.7489757471593714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0.48926766570198499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0.56696317431520526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0.15806509408419078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1.6501770699448732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0.15806509408418989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0.54399768601891019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8.6217027043270811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1.4664247005825928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0.39981097538053678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0.11146431073895791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1.1636715288997941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0.11146431073895791</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0.39981097538053767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0.48474382711665598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8.2847308711977572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0.61262110147147819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0.1848093480435633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1.9293832722518305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0.18480934804356419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0.66289205227115389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0.57239129144949707</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5.9611598303303808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7.0521164051116898</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0.19882747901550513</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8.6921212081139565E-2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0.90744507444328626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8.6921212081139565E-2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0.31177741425061178</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0.57710029909780136</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6.8473380273719169</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0.96943048065487059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0.45609544987452288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0.12715600141554795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1.3274905446869383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0.12715600141554795</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0.45609544987452288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0.17554145654103337</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7.8122231113021936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0.22833600200246718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0.33711749839476379</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9.3985838084733153E-2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0.98119876374710735</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9.3985838084733153E-2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0.33711749839476379</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0.51371118438057994</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5.6867541347886972</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0.13280305605560994</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8.3267557321264896E-2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0.86930143911903723</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8.3267557321265784E-2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0.29867213181926644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0.60457937862005906</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6.7167650541776363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0.12033322459895412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0.11687953571257292</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1.2202057063652569</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0.11687953571257204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0.41923482830935566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0.66784501780764227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4.9273369876345656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5.6165359560650607E-2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0.46334744001155759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0.12917780204606011</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1.3485978553161644</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0.12917780204606011</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0.46334744001155759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0.71189675791424545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6.2620567962885287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0.2943463509321198</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0.12592913899843694</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3.5108102440288391E-2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0.36652358923331363</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3.5108102440288391E-2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0.12592913899843694</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0.23619999891387522</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8.9316479613307038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0.30833938288852369</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0.109817144414456</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1.1464753470683267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0.10981714441445689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0.39390275982304068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0.53179330236504363</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8.3225676393969472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1.7618021439149061</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0.38937601034077485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0.10855512050315941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1.1332999971771383</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0.10855512050315941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0.38937601034077485</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0.36637889122341427</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6.0317407489690433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0.86988190208799931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0.39262564926126853</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0.10946109553818406</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1.1427582475100238</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0.10946109553818317</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0.39262564926126942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0.18254068632877818</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8.1647376491494743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0.34525740761717127</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0.12474869314337056</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1.3023585891843563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0.12474869314337056</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0.44746068362548641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1.0182153607017721</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8.2898492892803954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0.27167968475774273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0.32426508652741415</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9.0402681747506541E-2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0.94379112191463221</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9.0402681747506541E-2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0.32426508652741415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0.98594802921153768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6.6323794616501877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9.0369397630292365</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4.6496868783382439E-2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0.22133438158839525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6.1706370774595953E-2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0.64420572240648255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6.1706370774595953E-2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0.22133438158839525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0.14853641960134389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9.0369397630292365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9.1670886370702735</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0.2079451050309018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0.19613076669480911</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5.4679791377745701E-2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0.57084923425828293</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5.4679791377745701E-2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0.19613076669480911</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0.12544521757515881</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9.1670886370702735</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8.2828235141258393</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0.21731048644239692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7.3234578511957693E-2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0.76455856928881261</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7.3234578511957693E-2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0.26268487260482765</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0.39157107004775149</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8.2828235141258393</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(203)</c:v>
                </c:pt>
                <c:pt idx="1">
                  <c:v>Hampshire Orthopaedic Elective Surgical Hub (-)</c:v>
                </c:pt>
                <c:pt idx="2">
                  <c:v>Southampton General Hospital (182)</c:v>
                </c:pt>
                <c:pt idx="3">
                  <c:v>Princess Anne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(203)</c:v>
                </c:pt>
                <c:pt idx="1">
                  <c:v>Hampshire Orthopaedic Elective Surgical Hub (-)</c:v>
                </c:pt>
                <c:pt idx="2">
                  <c:v>Southampton General Hospital (182)</c:v>
                </c:pt>
                <c:pt idx="3">
                  <c:v>Princess Anne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(203)</c:v>
                </c:pt>
                <c:pt idx="1">
                  <c:v>Hampshire Orthopaedic Elective Surgical Hub (-)</c:v>
                </c:pt>
                <c:pt idx="2">
                  <c:v>Southampton General Hospital (182)</c:v>
                </c:pt>
                <c:pt idx="3">
                  <c:v>Princess Anne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(203)</c:v>
                </c:pt>
                <c:pt idx="1">
                  <c:v>Hampshire Orthopaedic Elective Surgical Hub (-)</c:v>
                </c:pt>
                <c:pt idx="2">
                  <c:v>Southampton General Hospital (182)</c:v>
                </c:pt>
                <c:pt idx="3">
                  <c:v>Princess Anne Hospital (-)</c:v>
                </c:pt>
              </c:strCache>
            </c:strRef>
          </c:cat>
          <c:val>
            <c:numRef>
              <c:f>Sheet1!$G$2:$G$5</c:f>
              <c:numCache>
                <c:formatCode>0.0;;</c:formatCode>
                <c:ptCount val="4"/>
                <c:pt idx="0">
                  <c:v>7.3596878456194164</c:v>
                </c:pt>
                <c:pt idx="1">
                  <c:v>0</c:v>
                </c:pt>
                <c:pt idx="2">
                  <c:v>7.499484414706199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(203)</c:v>
                </c:pt>
                <c:pt idx="1">
                  <c:v>Hampshire Orthopaedic Elective Surgical Hub (-)</c:v>
                </c:pt>
                <c:pt idx="2">
                  <c:v>Southampton General Hospital (182)</c:v>
                </c:pt>
                <c:pt idx="3">
                  <c:v>Princess Anne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(203)</c:v>
                </c:pt>
                <c:pt idx="1">
                  <c:v>Hampshire Orthopaedic Elective Surgical Hub (-)</c:v>
                </c:pt>
                <c:pt idx="2">
                  <c:v>Southampton General Hospital (182)</c:v>
                </c:pt>
                <c:pt idx="3">
                  <c:v>Princess Anne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(203)</c:v>
                </c:pt>
                <c:pt idx="1">
                  <c:v>Hampshire Orthopaedic Elective Surgical Hub (-)</c:v>
                </c:pt>
                <c:pt idx="2">
                  <c:v>Southampton General Hospital (182)</c:v>
                </c:pt>
                <c:pt idx="3">
                  <c:v>Princess Anne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2.6403121543805836</c:v>
                </c:pt>
                <c:pt idx="1">
                  <c:v>0</c:v>
                </c:pt>
                <c:pt idx="2">
                  <c:v>2.500515585293801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Hampshire Orthopaedic Elective Surgical Hub (-)</c:v>
                </c:pt>
                <c:pt idx="2">
                  <c:v>Southampton General Hospital (183)</c:v>
                </c:pt>
                <c:pt idx="3">
                  <c:v>Princess Anne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Hampshire Orthopaedic Elective Surgical Hub (-)</c:v>
                </c:pt>
                <c:pt idx="2">
                  <c:v>Southampton General Hospital (183)</c:v>
                </c:pt>
                <c:pt idx="3">
                  <c:v>Princess Anne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Hampshire Orthopaedic Elective Surgical Hub (-)</c:v>
                </c:pt>
                <c:pt idx="2">
                  <c:v>Southampton General Hospital (183)</c:v>
                </c:pt>
                <c:pt idx="3">
                  <c:v>Princess Anne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Hampshire Orthopaedic Elective Surgical Hub (-)</c:v>
                </c:pt>
                <c:pt idx="2">
                  <c:v>Southampton General Hospital (183)</c:v>
                </c:pt>
                <c:pt idx="3">
                  <c:v>Princess Anne Hospital (-)</c:v>
                </c:pt>
              </c:strCache>
            </c:strRef>
          </c:cat>
          <c:val>
            <c:numRef>
              <c:f>Sheet1!$G$2:$G$5</c:f>
              <c:numCache>
                <c:formatCode>0.0;;</c:formatCode>
                <c:ptCount val="4"/>
                <c:pt idx="0">
                  <c:v>7.9149951597194912</c:v>
                </c:pt>
                <c:pt idx="1">
                  <c:v>0</c:v>
                </c:pt>
                <c:pt idx="2">
                  <c:v>7.9529890258794147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Hampshire Orthopaedic Elective Surgical Hub (-)</c:v>
                </c:pt>
                <c:pt idx="2">
                  <c:v>Southampton General Hospital (183)</c:v>
                </c:pt>
                <c:pt idx="3">
                  <c:v>Princess Anne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Hampshire Orthopaedic Elective Surgical Hub (-)</c:v>
                </c:pt>
                <c:pt idx="2">
                  <c:v>Southampton General Hospital (183)</c:v>
                </c:pt>
                <c:pt idx="3">
                  <c:v>Princess Anne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Hampshire Orthopaedic Elective Surgical Hub (-)</c:v>
                </c:pt>
                <c:pt idx="2">
                  <c:v>Southampton General Hospital (183)</c:v>
                </c:pt>
                <c:pt idx="3">
                  <c:v>Princess Anne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2.0850048402805088</c:v>
                </c:pt>
                <c:pt idx="1">
                  <c:v>0</c:v>
                </c:pt>
                <c:pt idx="2">
                  <c:v>2.0470109741205853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Hampshire Orthopaedic Elective Surgical Hub (-)</c:v>
                </c:pt>
                <c:pt idx="2">
                  <c:v>Southampton General Hospital (450)</c:v>
                </c:pt>
                <c:pt idx="3">
                  <c:v>Princess Anne Hospital (37)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Hampshire Orthopaedic Elective Surgical Hub (-)</c:v>
                </c:pt>
                <c:pt idx="2">
                  <c:v>Southampton General Hospital (450)</c:v>
                </c:pt>
                <c:pt idx="3">
                  <c:v>Princess Anne Hospital (37)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Hampshire Orthopaedic Elective Surgical Hub (-)</c:v>
                </c:pt>
                <c:pt idx="2">
                  <c:v>Southampton General Hospital (450)</c:v>
                </c:pt>
                <c:pt idx="3">
                  <c:v>Princess Anne Hospital (37)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Hampshire Orthopaedic Elective Surgical Hub (-)</c:v>
                </c:pt>
                <c:pt idx="2">
                  <c:v>Southampton General Hospital (450)</c:v>
                </c:pt>
                <c:pt idx="3">
                  <c:v>Princess Anne Hospital (37)</c:v>
                </c:pt>
              </c:strCache>
            </c:strRef>
          </c:cat>
          <c:val>
            <c:numRef>
              <c:f>Sheet1!$G$2:$G$5</c:f>
              <c:numCache>
                <c:formatCode>0.0;;</c:formatCode>
                <c:ptCount val="4"/>
                <c:pt idx="0">
                  <c:v>7.0889026422193204</c:v>
                </c:pt>
                <c:pt idx="1">
                  <c:v>0</c:v>
                </c:pt>
                <c:pt idx="2">
                  <c:v>6.999244106232215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Hampshire Orthopaedic Elective Surgical Hub (-)</c:v>
                </c:pt>
                <c:pt idx="2">
                  <c:v>Southampton General Hospital (450)</c:v>
                </c:pt>
                <c:pt idx="3">
                  <c:v>Princess Anne Hospital (37)</c:v>
                </c:pt>
              </c:strCache>
            </c:strRef>
          </c:cat>
          <c:val>
            <c:numRef>
              <c:f>Sheet1!$H$2:$H$5</c:f>
              <c:numCache>
                <c:formatCode>0.0;;</c:formatCode>
                <c:ptCount val="4"/>
                <c:pt idx="0">
                  <c:v>0</c:v>
                </c:pt>
                <c:pt idx="1">
                  <c:v>0</c:v>
                </c:pt>
                <c:pt idx="2">
                  <c:v>0</c:v>
                </c:pt>
                <c:pt idx="3">
                  <c:v>8.5391931439158597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Hampshire Orthopaedic Elective Surgical Hub (-)</c:v>
                </c:pt>
                <c:pt idx="2">
                  <c:v>Southampton General Hospital (450)</c:v>
                </c:pt>
                <c:pt idx="3">
                  <c:v>Princess Anne Hospital (37)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Hampshire Orthopaedic Elective Surgical Hub (-)</c:v>
                </c:pt>
                <c:pt idx="2">
                  <c:v>Southampton General Hospital (450)</c:v>
                </c:pt>
                <c:pt idx="3">
                  <c:v>Princess Anne Hospital (37)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2.9110973577806796</c:v>
                </c:pt>
                <c:pt idx="1">
                  <c:v>0</c:v>
                </c:pt>
                <c:pt idx="2">
                  <c:v>3.000755893767785</c:v>
                </c:pt>
                <c:pt idx="3">
                  <c:v>1.4608068560841403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Sheet1!$G$2:$G$5</c:f>
              <c:numCache>
                <c:formatCode>0.0;;</c:formatCode>
                <c:ptCount val="4"/>
                <c:pt idx="0">
                  <c:v>8.0486469126650757</c:v>
                </c:pt>
                <c:pt idx="1">
                  <c:v>0</c:v>
                </c:pt>
                <c:pt idx="2">
                  <c:v>8.0529388152627686</c:v>
                </c:pt>
                <c:pt idx="3">
                  <c:v>9.1018620639992118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1.9513530873349243</c:v>
                </c:pt>
                <c:pt idx="1">
                  <c:v>0</c:v>
                </c:pt>
                <c:pt idx="2">
                  <c:v>1.9470611847372314</c:v>
                </c:pt>
                <c:pt idx="3">
                  <c:v>0.89813793600078817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Sheet1!$G$2:$G$5</c:f>
              <c:numCache>
                <c:formatCode>0.0;;</c:formatCode>
                <c:ptCount val="4"/>
                <c:pt idx="0">
                  <c:v>6.2764430003652496</c:v>
                </c:pt>
                <c:pt idx="1">
                  <c:v>0</c:v>
                </c:pt>
                <c:pt idx="2">
                  <c:v>6.2537635489097161</c:v>
                </c:pt>
                <c:pt idx="3">
                  <c:v>5.8575917103472852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3.7235569996347504</c:v>
                </c:pt>
                <c:pt idx="1">
                  <c:v>0</c:v>
                </c:pt>
                <c:pt idx="2">
                  <c:v>3.7462364510902839</c:v>
                </c:pt>
                <c:pt idx="3">
                  <c:v>4.1424082896527148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Sheet1!$G$2:$G$5</c:f>
              <c:numCache>
                <c:formatCode>0.0;;</c:formatCode>
                <c:ptCount val="4"/>
                <c:pt idx="0">
                  <c:v>8.1105840591030631</c:v>
                </c:pt>
                <c:pt idx="1">
                  <c:v>0</c:v>
                </c:pt>
                <c:pt idx="2">
                  <c:v>8.1462515549420775</c:v>
                </c:pt>
                <c:pt idx="3">
                  <c:v>8.9983993248612517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1.8894159408969369</c:v>
                </c:pt>
                <c:pt idx="1">
                  <c:v>0</c:v>
                </c:pt>
                <c:pt idx="2">
                  <c:v>1.8537484450579225</c:v>
                </c:pt>
                <c:pt idx="3">
                  <c:v>1.0016006751387483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Sheet1!$G$2:$G$5</c:f>
              <c:numCache>
                <c:formatCode>0.0;;</c:formatCode>
                <c:ptCount val="4"/>
                <c:pt idx="0">
                  <c:v>9.2106870072881222</c:v>
                </c:pt>
                <c:pt idx="1">
                  <c:v>0</c:v>
                </c:pt>
                <c:pt idx="2">
                  <c:v>9.268008428952287</c:v>
                </c:pt>
                <c:pt idx="3">
                  <c:v>8.6301518177832861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0.78931299271187783</c:v>
                </c:pt>
                <c:pt idx="1">
                  <c:v>0</c:v>
                </c:pt>
                <c:pt idx="2">
                  <c:v>0.73199157104771295</c:v>
                </c:pt>
                <c:pt idx="3">
                  <c:v>1.3698481822167139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Sheet1!$G$2:$G$5</c:f>
              <c:numCache>
                <c:formatCode>0.0;;</c:formatCode>
                <c:ptCount val="4"/>
                <c:pt idx="0">
                  <c:v>3.531644073663025</c:v>
                </c:pt>
                <c:pt idx="1">
                  <c:v>0</c:v>
                </c:pt>
                <c:pt idx="2">
                  <c:v>3.615312235284065</c:v>
                </c:pt>
                <c:pt idx="3">
                  <c:v>2.96115425480171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(457)</c:v>
                </c:pt>
                <c:pt idx="3">
                  <c:v>Princess Anne Hospital (36)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6.468355926336975</c:v>
                </c:pt>
                <c:pt idx="1">
                  <c:v>0</c:v>
                </c:pt>
                <c:pt idx="2">
                  <c:v>6.3846877647159346</c:v>
                </c:pt>
                <c:pt idx="3">
                  <c:v>7.03884574519829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(494)</c:v>
                </c:pt>
                <c:pt idx="1">
                  <c:v>Hampshire Orthopaedic Elective Surgical Hub (-)</c:v>
                </c:pt>
                <c:pt idx="2">
                  <c:v>Southampton General Hospital (454)</c:v>
                </c:pt>
                <c:pt idx="3">
                  <c:v>Princess Anne Hospital (37)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(494)</c:v>
                </c:pt>
                <c:pt idx="1">
                  <c:v>Hampshire Orthopaedic Elective Surgical Hub (-)</c:v>
                </c:pt>
                <c:pt idx="2">
                  <c:v>Southampton General Hospital (454)</c:v>
                </c:pt>
                <c:pt idx="3">
                  <c:v>Princess Anne Hospital (37)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(494)</c:v>
                </c:pt>
                <c:pt idx="1">
                  <c:v>Hampshire Orthopaedic Elective Surgical Hub (-)</c:v>
                </c:pt>
                <c:pt idx="2">
                  <c:v>Southampton General Hospital (454)</c:v>
                </c:pt>
                <c:pt idx="3">
                  <c:v>Princess Anne Hospital (37)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(494)</c:v>
                </c:pt>
                <c:pt idx="1">
                  <c:v>Hampshire Orthopaedic Elective Surgical Hub (-)</c:v>
                </c:pt>
                <c:pt idx="2">
                  <c:v>Southampton General Hospital (454)</c:v>
                </c:pt>
                <c:pt idx="3">
                  <c:v>Princess Anne Hospital (37)</c:v>
                </c:pt>
              </c:strCache>
            </c:strRef>
          </c:cat>
          <c:val>
            <c:numRef>
              <c:f>Sheet1!$G$2:$G$5</c:f>
              <c:numCache>
                <c:formatCode>0.0;;</c:formatCode>
                <c:ptCount val="4"/>
                <c:pt idx="0">
                  <c:v>9.0310881116672075</c:v>
                </c:pt>
                <c:pt idx="1">
                  <c:v>0</c:v>
                </c:pt>
                <c:pt idx="2">
                  <c:v>9.0289134271164713</c:v>
                </c:pt>
                <c:pt idx="3">
                  <c:v>9.0584648370497423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(494)</c:v>
                </c:pt>
                <c:pt idx="1">
                  <c:v>Hampshire Orthopaedic Elective Surgical Hub (-)</c:v>
                </c:pt>
                <c:pt idx="2">
                  <c:v>Southampton General Hospital (454)</c:v>
                </c:pt>
                <c:pt idx="3">
                  <c:v>Princess Anne Hospital (37)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(494)</c:v>
                </c:pt>
                <c:pt idx="1">
                  <c:v>Hampshire Orthopaedic Elective Surgical Hub (-)</c:v>
                </c:pt>
                <c:pt idx="2">
                  <c:v>Southampton General Hospital (454)</c:v>
                </c:pt>
                <c:pt idx="3">
                  <c:v>Princess Anne Hospital (37)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(494)</c:v>
                </c:pt>
                <c:pt idx="1">
                  <c:v>Hampshire Orthopaedic Elective Surgical Hub (-)</c:v>
                </c:pt>
                <c:pt idx="2">
                  <c:v>Southampton General Hospital (454)</c:v>
                </c:pt>
                <c:pt idx="3">
                  <c:v>Princess Anne Hospital (37)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0.96891188833279251</c:v>
                </c:pt>
                <c:pt idx="1">
                  <c:v>0</c:v>
                </c:pt>
                <c:pt idx="2">
                  <c:v>0.97108657288352873</c:v>
                </c:pt>
                <c:pt idx="3">
                  <c:v>0.94153516295025774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(373)</c:v>
                </c:pt>
                <c:pt idx="1">
                  <c:v>Hampshire Orthopaedic Elective Surgical Hub (-)</c:v>
                </c:pt>
                <c:pt idx="2">
                  <c:v>Southampton General Hospital (345)</c:v>
                </c:pt>
                <c:pt idx="3">
                  <c:v>Princess Anne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(373)</c:v>
                </c:pt>
                <c:pt idx="1">
                  <c:v>Hampshire Orthopaedic Elective Surgical Hub (-)</c:v>
                </c:pt>
                <c:pt idx="2">
                  <c:v>Southampton General Hospital (345)</c:v>
                </c:pt>
                <c:pt idx="3">
                  <c:v>Princess Anne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(373)</c:v>
                </c:pt>
                <c:pt idx="1">
                  <c:v>Hampshire Orthopaedic Elective Surgical Hub (-)</c:v>
                </c:pt>
                <c:pt idx="2">
                  <c:v>Southampton General Hospital (345)</c:v>
                </c:pt>
                <c:pt idx="3">
                  <c:v>Princess Anne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(373)</c:v>
                </c:pt>
                <c:pt idx="1">
                  <c:v>Hampshire Orthopaedic Elective Surgical Hub (-)</c:v>
                </c:pt>
                <c:pt idx="2">
                  <c:v>Southampton General Hospital (345)</c:v>
                </c:pt>
                <c:pt idx="3">
                  <c:v>Princess Anne Hospital (-)</c:v>
                </c:pt>
              </c:strCache>
            </c:strRef>
          </c:cat>
          <c:val>
            <c:numRef>
              <c:f>Sheet1!$G$2:$G$5</c:f>
              <c:numCache>
                <c:formatCode>0.0;;</c:formatCode>
                <c:ptCount val="4"/>
                <c:pt idx="0">
                  <c:v>8.1184493287881807</c:v>
                </c:pt>
                <c:pt idx="1">
                  <c:v>0</c:v>
                </c:pt>
                <c:pt idx="2">
                  <c:v>8.1919988398708945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(373)</c:v>
                </c:pt>
                <c:pt idx="1">
                  <c:v>Hampshire Orthopaedic Elective Surgical Hub (-)</c:v>
                </c:pt>
                <c:pt idx="2">
                  <c:v>Southampton General Hospital (345)</c:v>
                </c:pt>
                <c:pt idx="3">
                  <c:v>Princess Anne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(373)</c:v>
                </c:pt>
                <c:pt idx="1">
                  <c:v>Hampshire Orthopaedic Elective Surgical Hub (-)</c:v>
                </c:pt>
                <c:pt idx="2">
                  <c:v>Southampton General Hospital (345)</c:v>
                </c:pt>
                <c:pt idx="3">
                  <c:v>Princess Anne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(373)</c:v>
                </c:pt>
                <c:pt idx="1">
                  <c:v>Hampshire Orthopaedic Elective Surgical Hub (-)</c:v>
                </c:pt>
                <c:pt idx="2">
                  <c:v>Southampton General Hospital (345)</c:v>
                </c:pt>
                <c:pt idx="3">
                  <c:v>Princess Anne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1.8815506712118193</c:v>
                </c:pt>
                <c:pt idx="1">
                  <c:v>0</c:v>
                </c:pt>
                <c:pt idx="2">
                  <c:v>1.8080011601291055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Hampshire Orthopaedic Elective Surgical Hub (-)</c:v>
                </c:pt>
                <c:pt idx="2">
                  <c:v>Southampton General Hospital (275)</c:v>
                </c:pt>
                <c:pt idx="3">
                  <c:v>Princess Anne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Hampshire Orthopaedic Elective Surgical Hub (-)</c:v>
                </c:pt>
                <c:pt idx="2">
                  <c:v>Southampton General Hospital (275)</c:v>
                </c:pt>
                <c:pt idx="3">
                  <c:v>Princess Anne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Hampshire Orthopaedic Elective Surgical Hub (-)</c:v>
                </c:pt>
                <c:pt idx="2">
                  <c:v>Southampton General Hospital (275)</c:v>
                </c:pt>
                <c:pt idx="3">
                  <c:v>Princess Anne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Hampshire Orthopaedic Elective Surgical Hub (-)</c:v>
                </c:pt>
                <c:pt idx="2">
                  <c:v>Southampton General Hospital (275)</c:v>
                </c:pt>
                <c:pt idx="3">
                  <c:v>Princess Anne Hospital (-)</c:v>
                </c:pt>
              </c:strCache>
            </c:strRef>
          </c:cat>
          <c:val>
            <c:numRef>
              <c:f>Sheet1!$G$2:$G$5</c:f>
              <c:numCache>
                <c:formatCode>0.0;;</c:formatCode>
                <c:ptCount val="4"/>
                <c:pt idx="0">
                  <c:v>8.4515958201329831</c:v>
                </c:pt>
                <c:pt idx="1">
                  <c:v>0</c:v>
                </c:pt>
                <c:pt idx="2">
                  <c:v>8.438272354009289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Hampshire Orthopaedic Elective Surgical Hub (-)</c:v>
                </c:pt>
                <c:pt idx="2">
                  <c:v>Southampton General Hospital (275)</c:v>
                </c:pt>
                <c:pt idx="3">
                  <c:v>Princess Anne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Hampshire Orthopaedic Elective Surgical Hub (-)</c:v>
                </c:pt>
                <c:pt idx="2">
                  <c:v>Southampton General Hospital (275)</c:v>
                </c:pt>
                <c:pt idx="3">
                  <c:v>Princess Anne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Hampshire Orthopaedic Elective Surgical Hub (-)</c:v>
                </c:pt>
                <c:pt idx="2">
                  <c:v>Southampton General Hospital (275)</c:v>
                </c:pt>
                <c:pt idx="3">
                  <c:v>Princess Anne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1.5484041798670169</c:v>
                </c:pt>
                <c:pt idx="1">
                  <c:v>0</c:v>
                </c:pt>
                <c:pt idx="2">
                  <c:v>1.561727645990711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Hampshire Orthopaedic Elective Surgical Hub (-)</c:v>
                </c:pt>
                <c:pt idx="2">
                  <c:v>Southampton General Hospital (154)</c:v>
                </c:pt>
                <c:pt idx="3">
                  <c:v>Princess Anne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Hampshire Orthopaedic Elective Surgical Hub (-)</c:v>
                </c:pt>
                <c:pt idx="2">
                  <c:v>Southampton General Hospital (154)</c:v>
                </c:pt>
                <c:pt idx="3">
                  <c:v>Princess Anne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Hampshire Orthopaedic Elective Surgical Hub (-)</c:v>
                </c:pt>
                <c:pt idx="2">
                  <c:v>Southampton General Hospital (154)</c:v>
                </c:pt>
                <c:pt idx="3">
                  <c:v>Princess Anne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Hampshire Orthopaedic Elective Surgical Hub (-)</c:v>
                </c:pt>
                <c:pt idx="2">
                  <c:v>Southampton General Hospital (154)</c:v>
                </c:pt>
                <c:pt idx="3">
                  <c:v>Princess Anne Hospital (-)</c:v>
                </c:pt>
              </c:strCache>
            </c:strRef>
          </c:cat>
          <c:val>
            <c:numRef>
              <c:f>Sheet1!$G$2:$G$5</c:f>
              <c:numCache>
                <c:formatCode>0.0;;</c:formatCode>
                <c:ptCount val="4"/>
                <c:pt idx="0">
                  <c:v>7.8669591617898558</c:v>
                </c:pt>
                <c:pt idx="1">
                  <c:v>0</c:v>
                </c:pt>
                <c:pt idx="2">
                  <c:v>7.8606823608824232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Hampshire Orthopaedic Elective Surgical Hub (-)</c:v>
                </c:pt>
                <c:pt idx="2">
                  <c:v>Southampton General Hospital (154)</c:v>
                </c:pt>
                <c:pt idx="3">
                  <c:v>Princess Anne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Hampshire Orthopaedic Elective Surgical Hub (-)</c:v>
                </c:pt>
                <c:pt idx="2">
                  <c:v>Southampton General Hospital (154)</c:v>
                </c:pt>
                <c:pt idx="3">
                  <c:v>Princess Anne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Hampshire Orthopaedic Elective Surgical Hub (-)</c:v>
                </c:pt>
                <c:pt idx="2">
                  <c:v>Southampton General Hospital (154)</c:v>
                </c:pt>
                <c:pt idx="3">
                  <c:v>Princess Anne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2.1330408382101442</c:v>
                </c:pt>
                <c:pt idx="1">
                  <c:v>0</c:v>
                </c:pt>
                <c:pt idx="2">
                  <c:v>2.1393176391175768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Hampshire Orthopaedic Elective Surgical Hub (-)</c:v>
                </c:pt>
                <c:pt idx="2">
                  <c:v>Southampton General Hospital (213)</c:v>
                </c:pt>
                <c:pt idx="3">
                  <c:v>Princess Anne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Hampshire Orthopaedic Elective Surgical Hub (-)</c:v>
                </c:pt>
                <c:pt idx="2">
                  <c:v>Southampton General Hospital (213)</c:v>
                </c:pt>
                <c:pt idx="3">
                  <c:v>Princess Anne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Hampshire Orthopaedic Elective Surgical Hub (-)</c:v>
                </c:pt>
                <c:pt idx="2">
                  <c:v>Southampton General Hospital (213)</c:v>
                </c:pt>
                <c:pt idx="3">
                  <c:v>Princess Anne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Hampshire Orthopaedic Elective Surgical Hub (-)</c:v>
                </c:pt>
                <c:pt idx="2">
                  <c:v>Southampton General Hospital (213)</c:v>
                </c:pt>
                <c:pt idx="3">
                  <c:v>Princess Anne Hospital (-)</c:v>
                </c:pt>
              </c:strCache>
            </c:strRef>
          </c:cat>
          <c:val>
            <c:numRef>
              <c:f>Sheet1!$G$2:$G$5</c:f>
              <c:numCache>
                <c:formatCode>0.0;;</c:formatCode>
                <c:ptCount val="4"/>
                <c:pt idx="0">
                  <c:v>6.812707254060526</c:v>
                </c:pt>
                <c:pt idx="1">
                  <c:v>0</c:v>
                </c:pt>
                <c:pt idx="2">
                  <c:v>6.8117095258899782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Hampshire Orthopaedic Elective Surgical Hub (-)</c:v>
                </c:pt>
                <c:pt idx="2">
                  <c:v>Southampton General Hospital (213)</c:v>
                </c:pt>
                <c:pt idx="3">
                  <c:v>Princess Anne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Hampshire Orthopaedic Elective Surgical Hub (-)</c:v>
                </c:pt>
                <c:pt idx="2">
                  <c:v>Southampton General Hospital (213)</c:v>
                </c:pt>
                <c:pt idx="3">
                  <c:v>Princess Anne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(232)</c:v>
                </c:pt>
                <c:pt idx="1">
                  <c:v>Hampshire Orthopaedic Elective Surgical Hub (-)</c:v>
                </c:pt>
                <c:pt idx="2">
                  <c:v>Southampton General Hospital (213)</c:v>
                </c:pt>
                <c:pt idx="3">
                  <c:v>Princess Anne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3.187292745939474</c:v>
                </c:pt>
                <c:pt idx="1">
                  <c:v>0</c:v>
                </c:pt>
                <c:pt idx="2">
                  <c:v>3.1882904741100218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Hampshire Orthopaedic Elective Surgical Hub (-)</c:v>
                </c:pt>
                <c:pt idx="2">
                  <c:v>Southampton General Hospital (428)</c:v>
                </c:pt>
                <c:pt idx="3">
                  <c:v>Princess Anne Hospital (35)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Hampshire Orthopaedic Elective Surgical Hub (-)</c:v>
                </c:pt>
                <c:pt idx="2">
                  <c:v>Southampton General Hospital (428)</c:v>
                </c:pt>
                <c:pt idx="3">
                  <c:v>Princess Anne Hospital (35)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Hampshire Orthopaedic Elective Surgical Hub (-)</c:v>
                </c:pt>
                <c:pt idx="2">
                  <c:v>Southampton General Hospital (428)</c:v>
                </c:pt>
                <c:pt idx="3">
                  <c:v>Princess Anne Hospital (35)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Hampshire Orthopaedic Elective Surgical Hub (-)</c:v>
                </c:pt>
                <c:pt idx="2">
                  <c:v>Southampton General Hospital (428)</c:v>
                </c:pt>
                <c:pt idx="3">
                  <c:v>Princess Anne Hospital (35)</c:v>
                </c:pt>
              </c:strCache>
            </c:strRef>
          </c:cat>
          <c:val>
            <c:numRef>
              <c:f>Sheet1!$G$2:$G$5</c:f>
              <c:numCache>
                <c:formatCode>0.0;;</c:formatCode>
                <c:ptCount val="4"/>
                <c:pt idx="0">
                  <c:v>9.2881594601428681</c:v>
                </c:pt>
                <c:pt idx="1">
                  <c:v>0</c:v>
                </c:pt>
                <c:pt idx="2">
                  <c:v>9.2886677557651076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Hampshire Orthopaedic Elective Surgical Hub (-)</c:v>
                </c:pt>
                <c:pt idx="2">
                  <c:v>Southampton General Hospital (428)</c:v>
                </c:pt>
                <c:pt idx="3">
                  <c:v>Princess Anne Hospital (35)</c:v>
                </c:pt>
              </c:strCache>
            </c:strRef>
          </c:cat>
          <c:val>
            <c:numRef>
              <c:f>Sheet1!$H$2:$H$5</c:f>
              <c:numCache>
                <c:formatCode>0.0;;</c:formatCode>
                <c:ptCount val="4"/>
                <c:pt idx="0">
                  <c:v>0</c:v>
                </c:pt>
                <c:pt idx="1">
                  <c:v>0</c:v>
                </c:pt>
                <c:pt idx="2">
                  <c:v>0</c:v>
                </c:pt>
                <c:pt idx="3">
                  <c:v>9.7600738859620488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Hampshire Orthopaedic Elective Surgical Hub (-)</c:v>
                </c:pt>
                <c:pt idx="2">
                  <c:v>Southampton General Hospital (428)</c:v>
                </c:pt>
                <c:pt idx="3">
                  <c:v>Princess Anne Hospital (35)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Hampshire Orthopaedic Elective Surgical Hub (-)</c:v>
                </c:pt>
                <c:pt idx="2">
                  <c:v>Southampton General Hospital (428)</c:v>
                </c:pt>
                <c:pt idx="3">
                  <c:v>Princess Anne Hospital (35)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0.71184053985713192</c:v>
                </c:pt>
                <c:pt idx="1">
                  <c:v>0</c:v>
                </c:pt>
                <c:pt idx="2">
                  <c:v>0.71133224423489239</c:v>
                </c:pt>
                <c:pt idx="3">
                  <c:v>0.23992611403795117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Hampshire Orthopaedic Elective Surgical Hub (-)</c:v>
                </c:pt>
                <c:pt idx="2">
                  <c:v>Southampton General Hospital (426)</c:v>
                </c:pt>
                <c:pt idx="3">
                  <c:v>Princess Anne Hospital (34)</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Hampshire Orthopaedic Elective Surgical Hub (-)</c:v>
                </c:pt>
                <c:pt idx="2">
                  <c:v>Southampton General Hospital (426)</c:v>
                </c:pt>
                <c:pt idx="3">
                  <c:v>Princess Anne Hospital (34)</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Hampshire Orthopaedic Elective Surgical Hub (-)</c:v>
                </c:pt>
                <c:pt idx="2">
                  <c:v>Southampton General Hospital (426)</c:v>
                </c:pt>
                <c:pt idx="3">
                  <c:v>Princess Anne Hospital (34)</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Hampshire Orthopaedic Elective Surgical Hub (-)</c:v>
                </c:pt>
                <c:pt idx="2">
                  <c:v>Southampton General Hospital (426)</c:v>
                </c:pt>
                <c:pt idx="3">
                  <c:v>Princess Anne Hospital (34)</c:v>
                </c:pt>
              </c:strCache>
            </c:strRef>
          </c:cat>
          <c:val>
            <c:numRef>
              <c:f>Sheet1!$G$2:$G$5</c:f>
              <c:numCache>
                <c:formatCode>0.0;;</c:formatCode>
                <c:ptCount val="4"/>
                <c:pt idx="0">
                  <c:v>8.5544020936193785</c:v>
                </c:pt>
                <c:pt idx="1">
                  <c:v>0</c:v>
                </c:pt>
                <c:pt idx="2">
                  <c:v>8.5716238628492327</c:v>
                </c:pt>
                <c:pt idx="3">
                  <c:v>8.480164933302877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Hampshire Orthopaedic Elective Surgical Hub (-)</c:v>
                </c:pt>
                <c:pt idx="2">
                  <c:v>Southampton General Hospital (426)</c:v>
                </c:pt>
                <c:pt idx="3">
                  <c:v>Princess Anne Hospital (34)</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Hampshire Orthopaedic Elective Surgical Hub (-)</c:v>
                </c:pt>
                <c:pt idx="2">
                  <c:v>Southampton General Hospital (426)</c:v>
                </c:pt>
                <c:pt idx="3">
                  <c:v>Princess Anne Hospital (34)</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Hampshire Orthopaedic Elective Surgical Hub (-)</c:v>
                </c:pt>
                <c:pt idx="2">
                  <c:v>Southampton General Hospital (426)</c:v>
                </c:pt>
                <c:pt idx="3">
                  <c:v>Princess Anne Hospital (34)</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1.4455979063806215</c:v>
                </c:pt>
                <c:pt idx="1">
                  <c:v>0</c:v>
                </c:pt>
                <c:pt idx="2">
                  <c:v>1.4283761371507673</c:v>
                </c:pt>
                <c:pt idx="3">
                  <c:v>1.519835066697123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Hampshire Orthopaedic Elective Surgical Hub (-)</c:v>
                </c:pt>
                <c:pt idx="2">
                  <c:v>Southampton General Hospital (458)</c:v>
                </c:pt>
                <c:pt idx="3">
                  <c:v>Princess Anne Hospital (37)</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Hampshire Orthopaedic Elective Surgical Hub (-)</c:v>
                </c:pt>
                <c:pt idx="2">
                  <c:v>Southampton General Hospital (458)</c:v>
                </c:pt>
                <c:pt idx="3">
                  <c:v>Princess Anne Hospital (37)</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Hampshire Orthopaedic Elective Surgical Hub (-)</c:v>
                </c:pt>
                <c:pt idx="2">
                  <c:v>Southampton General Hospital (458)</c:v>
                </c:pt>
                <c:pt idx="3">
                  <c:v>Princess Anne Hospital (37)</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Hampshire Orthopaedic Elective Surgical Hub (-)</c:v>
                </c:pt>
                <c:pt idx="2">
                  <c:v>Southampton General Hospital (458)</c:v>
                </c:pt>
                <c:pt idx="3">
                  <c:v>Princess Anne Hospital (37)</c:v>
                </c:pt>
              </c:strCache>
            </c:strRef>
          </c:cat>
          <c:val>
            <c:numRef>
              <c:f>Sheet1!$G$2:$G$5</c:f>
              <c:numCache>
                <c:formatCode>0.0;;</c:formatCode>
                <c:ptCount val="4"/>
                <c:pt idx="0">
                  <c:v>9.0698403374247238</c:v>
                </c:pt>
                <c:pt idx="1">
                  <c:v>0</c:v>
                </c:pt>
                <c:pt idx="2">
                  <c:v>9.0718167888525993</c:v>
                </c:pt>
                <c:pt idx="3">
                  <c:v>8.9714345117432597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Hampshire Orthopaedic Elective Surgical Hub (-)</c:v>
                </c:pt>
                <c:pt idx="2">
                  <c:v>Southampton General Hospital (458)</c:v>
                </c:pt>
                <c:pt idx="3">
                  <c:v>Princess Anne Hospital (37)</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Hampshire Orthopaedic Elective Surgical Hub (-)</c:v>
                </c:pt>
                <c:pt idx="2">
                  <c:v>Southampton General Hospital (458)</c:v>
                </c:pt>
                <c:pt idx="3">
                  <c:v>Princess Anne Hospital (37)</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Hampshire Orthopaedic Elective Surgical Hub (-)</c:v>
                </c:pt>
                <c:pt idx="2">
                  <c:v>Southampton General Hospital (458)</c:v>
                </c:pt>
                <c:pt idx="3">
                  <c:v>Princess Anne Hospital (37)</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0.93015966257527616</c:v>
                </c:pt>
                <c:pt idx="1">
                  <c:v>0</c:v>
                </c:pt>
                <c:pt idx="2">
                  <c:v>0.92818321114740066</c:v>
                </c:pt>
                <c:pt idx="3">
                  <c:v>1.0285654882567403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Hampshire Orthopaedic Elective Surgical Hub (-)</c:v>
                </c:pt>
                <c:pt idx="2">
                  <c:v>Southampton General Hospital (450)</c:v>
                </c:pt>
                <c:pt idx="3">
                  <c:v>Princess Anne Hospital (34)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Hampshire Orthopaedic Elective Surgical Hub (-)</c:v>
                </c:pt>
                <c:pt idx="2">
                  <c:v>Southampton General Hospital (450)</c:v>
                </c:pt>
                <c:pt idx="3">
                  <c:v>Princess Anne Hospital (34)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Hampshire Orthopaedic Elective Surgical Hub (-)</c:v>
                </c:pt>
                <c:pt idx="2">
                  <c:v>Southampton General Hospital (450)</c:v>
                </c:pt>
                <c:pt idx="3">
                  <c:v>Princess Anne Hospital (34)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Hampshire Orthopaedic Elective Surgical Hub (-)</c:v>
                </c:pt>
                <c:pt idx="2">
                  <c:v>Southampton General Hospital (450)</c:v>
                </c:pt>
                <c:pt idx="3">
                  <c:v>Princess Anne Hospital (34)</c:v>
                </c:pt>
              </c:strCache>
            </c:strRef>
          </c:cat>
          <c:val>
            <c:numRef>
              <c:f>Sheet1!$G$2:$G$5</c:f>
              <c:numCache>
                <c:formatCode>0.0;;</c:formatCode>
                <c:ptCount val="4"/>
                <c:pt idx="0">
                  <c:v>8.7157222373232575</c:v>
                </c:pt>
                <c:pt idx="1">
                  <c:v>0</c:v>
                </c:pt>
                <c:pt idx="2">
                  <c:v>8.705982810882924</c:v>
                </c:pt>
                <c:pt idx="3">
                  <c:v>8.3367198290519351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Hampshire Orthopaedic Elective Surgical Hub (-)</c:v>
                </c:pt>
                <c:pt idx="2">
                  <c:v>Southampton General Hospital (450)</c:v>
                </c:pt>
                <c:pt idx="3">
                  <c:v>Princess Anne Hospital (34)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Hampshire Orthopaedic Elective Surgical Hub (-)</c:v>
                </c:pt>
                <c:pt idx="2">
                  <c:v>Southampton General Hospital (450)</c:v>
                </c:pt>
                <c:pt idx="3">
                  <c:v>Princess Anne Hospital (34)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Hampshire Orthopaedic Elective Surgical Hub (-)</c:v>
                </c:pt>
                <c:pt idx="2">
                  <c:v>Southampton General Hospital (450)</c:v>
                </c:pt>
                <c:pt idx="3">
                  <c:v>Princess Anne Hospital (34)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1.2842777626767425</c:v>
                </c:pt>
                <c:pt idx="1">
                  <c:v>0</c:v>
                </c:pt>
                <c:pt idx="2">
                  <c:v>1.294017189117076</c:v>
                </c:pt>
                <c:pt idx="3">
                  <c:v>1.6632801709480649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Hampshire Orthopaedic Elective Surgical Hub (-)</c:v>
                </c:pt>
                <c:pt idx="2">
                  <c:v>Southampton General Hospital (431)</c:v>
                </c:pt>
                <c:pt idx="3">
                  <c:v>Princess Anne Hospital (34)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Hampshire Orthopaedic Elective Surgical Hub (-)</c:v>
                </c:pt>
                <c:pt idx="2">
                  <c:v>Southampton General Hospital (431)</c:v>
                </c:pt>
                <c:pt idx="3">
                  <c:v>Princess Anne Hospital (34)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Hampshire Orthopaedic Elective Surgical Hub (-)</c:v>
                </c:pt>
                <c:pt idx="2">
                  <c:v>Southampton General Hospital (431)</c:v>
                </c:pt>
                <c:pt idx="3">
                  <c:v>Princess Anne Hospital (34)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Hampshire Orthopaedic Elective Surgical Hub (-)</c:v>
                </c:pt>
                <c:pt idx="2">
                  <c:v>Southampton General Hospital (431)</c:v>
                </c:pt>
                <c:pt idx="3">
                  <c:v>Princess Anne Hospital (34)</c:v>
                </c:pt>
              </c:strCache>
            </c:strRef>
          </c:cat>
          <c:val>
            <c:numRef>
              <c:f>Sheet1!$G$2:$G$5</c:f>
              <c:numCache>
                <c:formatCode>0.0;;</c:formatCode>
                <c:ptCount val="4"/>
                <c:pt idx="0">
                  <c:v>8.763140349050623</c:v>
                </c:pt>
                <c:pt idx="1">
                  <c:v>0</c:v>
                </c:pt>
                <c:pt idx="2">
                  <c:v>8.7468583355991552</c:v>
                </c:pt>
                <c:pt idx="3">
                  <c:v>9.1296476276240419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Hampshire Orthopaedic Elective Surgical Hub (-)</c:v>
                </c:pt>
                <c:pt idx="2">
                  <c:v>Southampton General Hospital (431)</c:v>
                </c:pt>
                <c:pt idx="3">
                  <c:v>Princess Anne Hospital (34)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Hampshire Orthopaedic Elective Surgical Hub (-)</c:v>
                </c:pt>
                <c:pt idx="2">
                  <c:v>Southampton General Hospital (431)</c:v>
                </c:pt>
                <c:pt idx="3">
                  <c:v>Princess Anne Hospital (34)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Hampshire Orthopaedic Elective Surgical Hub (-)</c:v>
                </c:pt>
                <c:pt idx="2">
                  <c:v>Southampton General Hospital (431)</c:v>
                </c:pt>
                <c:pt idx="3">
                  <c:v>Princess Anne Hospital (34)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1.236859650949377</c:v>
                </c:pt>
                <c:pt idx="1">
                  <c:v>0</c:v>
                </c:pt>
                <c:pt idx="2">
                  <c:v>1.2531416644008448</c:v>
                </c:pt>
                <c:pt idx="3">
                  <c:v>0.87035237237595808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Hampshire Orthopaedic Elective Surgical Hub (-)</c:v>
                </c:pt>
                <c:pt idx="2">
                  <c:v>Southampton General Hospital (460)</c:v>
                </c:pt>
                <c:pt idx="3">
                  <c:v>Princess Anne Hospital (37)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Hampshire Orthopaedic Elective Surgical Hub (-)</c:v>
                </c:pt>
                <c:pt idx="2">
                  <c:v>Southampton General Hospital (460)</c:v>
                </c:pt>
                <c:pt idx="3">
                  <c:v>Princess Anne Hospital (37)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Hampshire Orthopaedic Elective Surgical Hub (-)</c:v>
                </c:pt>
                <c:pt idx="2">
                  <c:v>Southampton General Hospital (460)</c:v>
                </c:pt>
                <c:pt idx="3">
                  <c:v>Princess Anne Hospital (37)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Hampshire Orthopaedic Elective Surgical Hub (-)</c:v>
                </c:pt>
                <c:pt idx="2">
                  <c:v>Southampton General Hospital (460)</c:v>
                </c:pt>
                <c:pt idx="3">
                  <c:v>Princess Anne Hospital (37)</c:v>
                </c:pt>
              </c:strCache>
            </c:strRef>
          </c:cat>
          <c:val>
            <c:numRef>
              <c:f>Sheet1!$G$2:$G$5</c:f>
              <c:numCache>
                <c:formatCode>0.0;;</c:formatCode>
                <c:ptCount val="4"/>
                <c:pt idx="0">
                  <c:v>9.0007230167496939</c:v>
                </c:pt>
                <c:pt idx="1">
                  <c:v>0</c:v>
                </c:pt>
                <c:pt idx="2">
                  <c:v>9.0351992179076213</c:v>
                </c:pt>
                <c:pt idx="3">
                  <c:v>9.0412053641041634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Hampshire Orthopaedic Elective Surgical Hub (-)</c:v>
                </c:pt>
                <c:pt idx="2">
                  <c:v>Southampton General Hospital (460)</c:v>
                </c:pt>
                <c:pt idx="3">
                  <c:v>Princess Anne Hospital (37)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Hampshire Orthopaedic Elective Surgical Hub (-)</c:v>
                </c:pt>
                <c:pt idx="2">
                  <c:v>Southampton General Hospital (460)</c:v>
                </c:pt>
                <c:pt idx="3">
                  <c:v>Princess Anne Hospital (37)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Hampshire Orthopaedic Elective Surgical Hub (-)</c:v>
                </c:pt>
                <c:pt idx="2">
                  <c:v>Southampton General Hospital (460)</c:v>
                </c:pt>
                <c:pt idx="3">
                  <c:v>Princess Anne Hospital (37)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0.99927698325030612</c:v>
                </c:pt>
                <c:pt idx="1">
                  <c:v>0</c:v>
                </c:pt>
                <c:pt idx="2">
                  <c:v>0.96480078209237874</c:v>
                </c:pt>
                <c:pt idx="3">
                  <c:v>0.95879463589583658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Hampshire Orthopaedic Elective Surgical Hub (-)</c:v>
                </c:pt>
                <c:pt idx="2">
                  <c:v>Southampton General Hospital (458)</c:v>
                </c:pt>
                <c:pt idx="3">
                  <c:v>Princess Anne Hospital (37)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Hampshire Orthopaedic Elective Surgical Hub (-)</c:v>
                </c:pt>
                <c:pt idx="2">
                  <c:v>Southampton General Hospital (458)</c:v>
                </c:pt>
                <c:pt idx="3">
                  <c:v>Princess Anne Hospital (37)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Hampshire Orthopaedic Elective Surgical Hub (-)</c:v>
                </c:pt>
                <c:pt idx="2">
                  <c:v>Southampton General Hospital (458)</c:v>
                </c:pt>
                <c:pt idx="3">
                  <c:v>Princess Anne Hospital (37)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Hampshire Orthopaedic Elective Surgical Hub (-)</c:v>
                </c:pt>
                <c:pt idx="2">
                  <c:v>Southampton General Hospital (458)</c:v>
                </c:pt>
                <c:pt idx="3">
                  <c:v>Princess Anne Hospital (37)</c:v>
                </c:pt>
              </c:strCache>
            </c:strRef>
          </c:cat>
          <c:val>
            <c:numRef>
              <c:f>Sheet1!$G$2:$G$5</c:f>
              <c:numCache>
                <c:formatCode>0.0;;</c:formatCode>
                <c:ptCount val="4"/>
                <c:pt idx="0">
                  <c:v>8.8723697809347648</c:v>
                </c:pt>
                <c:pt idx="1">
                  <c:v>0</c:v>
                </c:pt>
                <c:pt idx="2">
                  <c:v>8.8960075776937728</c:v>
                </c:pt>
                <c:pt idx="3">
                  <c:v>8.7484406673943553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Hampshire Orthopaedic Elective Surgical Hub (-)</c:v>
                </c:pt>
                <c:pt idx="2">
                  <c:v>Southampton General Hospital (458)</c:v>
                </c:pt>
                <c:pt idx="3">
                  <c:v>Princess Anne Hospital (37)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Hampshire Orthopaedic Elective Surgical Hub (-)</c:v>
                </c:pt>
                <c:pt idx="2">
                  <c:v>Southampton General Hospital (458)</c:v>
                </c:pt>
                <c:pt idx="3">
                  <c:v>Princess Anne Hospital (37)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(498)</c:v>
                </c:pt>
                <c:pt idx="1">
                  <c:v>Hampshire Orthopaedic Elective Surgical Hub (-)</c:v>
                </c:pt>
                <c:pt idx="2">
                  <c:v>Southampton General Hospital (458)</c:v>
                </c:pt>
                <c:pt idx="3">
                  <c:v>Princess Anne Hospital (37)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1.1276302190652352</c:v>
                </c:pt>
                <c:pt idx="1">
                  <c:v>0</c:v>
                </c:pt>
                <c:pt idx="2">
                  <c:v>1.1039924223062272</c:v>
                </c:pt>
                <c:pt idx="3">
                  <c:v>1.2515593326056447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(456)</c:v>
                </c:pt>
                <c:pt idx="3">
                  <c:v>Princess Anne Hospital (37)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(456)</c:v>
                </c:pt>
                <c:pt idx="3">
                  <c:v>Princess Anne Hospital (37)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(456)</c:v>
                </c:pt>
                <c:pt idx="3">
                  <c:v>Princess Anne Hospital (37)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(456)</c:v>
                </c:pt>
                <c:pt idx="3">
                  <c:v>Princess Anne Hospital (37)</c:v>
                </c:pt>
              </c:strCache>
            </c:strRef>
          </c:cat>
          <c:val>
            <c:numRef>
              <c:f>Sheet1!$G$2:$G$5</c:f>
              <c:numCache>
                <c:formatCode>0.0;;</c:formatCode>
                <c:ptCount val="4"/>
                <c:pt idx="0">
                  <c:v>7.7250644055827236</c:v>
                </c:pt>
                <c:pt idx="1">
                  <c:v>0</c:v>
                </c:pt>
                <c:pt idx="2">
                  <c:v>7.7240846999509536</c:v>
                </c:pt>
                <c:pt idx="3">
                  <c:v>7.9326071298627054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(456)</c:v>
                </c:pt>
                <c:pt idx="3">
                  <c:v>Princess Anne Hospital (37)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(456)</c:v>
                </c:pt>
                <c:pt idx="3">
                  <c:v>Princess Anne Hospital (37)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(496)</c:v>
                </c:pt>
                <c:pt idx="1">
                  <c:v>Hampshire Orthopaedic Elective Surgical Hub (-)</c:v>
                </c:pt>
                <c:pt idx="2">
                  <c:v>Southampton General Hospital (456)</c:v>
                </c:pt>
                <c:pt idx="3">
                  <c:v>Princess Anne Hospital (37)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2.2749355944172764</c:v>
                </c:pt>
                <c:pt idx="1">
                  <c:v>0</c:v>
                </c:pt>
                <c:pt idx="2">
                  <c:v>2.2759153000490464</c:v>
                </c:pt>
                <c:pt idx="3">
                  <c:v>2.0673928701372946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Hampshire Orthopaedic Elective Surgical Hub (-)</c:v>
                </c:pt>
                <c:pt idx="2">
                  <c:v>Southampton General Hospital (412)</c:v>
                </c:pt>
                <c:pt idx="3">
                  <c:v>Princess Anne Hospital (33)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Hampshire Orthopaedic Elective Surgical Hub (-)</c:v>
                </c:pt>
                <c:pt idx="2">
                  <c:v>Southampton General Hospital (412)</c:v>
                </c:pt>
                <c:pt idx="3">
                  <c:v>Princess Anne Hospital (33)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Hampshire Orthopaedic Elective Surgical Hub (-)</c:v>
                </c:pt>
                <c:pt idx="2">
                  <c:v>Southampton General Hospital (412)</c:v>
                </c:pt>
                <c:pt idx="3">
                  <c:v>Princess Anne Hospital (33)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Hampshire Orthopaedic Elective Surgical Hub (-)</c:v>
                </c:pt>
                <c:pt idx="2">
                  <c:v>Southampton General Hospital (412)</c:v>
                </c:pt>
                <c:pt idx="3">
                  <c:v>Princess Anne Hospital (33)</c:v>
                </c:pt>
              </c:strCache>
            </c:strRef>
          </c:cat>
          <c:val>
            <c:numRef>
              <c:f>Sheet1!$G$2:$G$5</c:f>
              <c:numCache>
                <c:formatCode>0.0;;</c:formatCode>
                <c:ptCount val="4"/>
                <c:pt idx="0">
                  <c:v>7.4900335334235546</c:v>
                </c:pt>
                <c:pt idx="1">
                  <c:v>0</c:v>
                </c:pt>
                <c:pt idx="2">
                  <c:v>7.5438975656966543</c:v>
                </c:pt>
                <c:pt idx="3">
                  <c:v>7.4005025334359331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Hampshire Orthopaedic Elective Surgical Hub (-)</c:v>
                </c:pt>
                <c:pt idx="2">
                  <c:v>Southampton General Hospital (412)</c:v>
                </c:pt>
                <c:pt idx="3">
                  <c:v>Princess Anne Hospital (33)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Hampshire Orthopaedic Elective Surgical Hub (-)</c:v>
                </c:pt>
                <c:pt idx="2">
                  <c:v>Southampton General Hospital (412)</c:v>
                </c:pt>
                <c:pt idx="3">
                  <c:v>Princess Anne Hospital (33)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(447)</c:v>
                </c:pt>
                <c:pt idx="1">
                  <c:v>Hampshire Orthopaedic Elective Surgical Hub (-)</c:v>
                </c:pt>
                <c:pt idx="2">
                  <c:v>Southampton General Hospital (412)</c:v>
                </c:pt>
                <c:pt idx="3">
                  <c:v>Princess Anne Hospital (33)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2.5099664665764454</c:v>
                </c:pt>
                <c:pt idx="1">
                  <c:v>0</c:v>
                </c:pt>
                <c:pt idx="2">
                  <c:v>2.4561024343033457</c:v>
                </c:pt>
                <c:pt idx="3">
                  <c:v>2.5994974665640669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(484)</c:v>
                </c:pt>
                <c:pt idx="1">
                  <c:v>Hampshire Orthopaedic Elective Surgical Hub (-)</c:v>
                </c:pt>
                <c:pt idx="2">
                  <c:v>Southampton General Hospital (445)</c:v>
                </c:pt>
                <c:pt idx="3">
                  <c:v>Princess Anne Hospital (36)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(484)</c:v>
                </c:pt>
                <c:pt idx="1">
                  <c:v>Hampshire Orthopaedic Elective Surgical Hub (-)</c:v>
                </c:pt>
                <c:pt idx="2">
                  <c:v>Southampton General Hospital (445)</c:v>
                </c:pt>
                <c:pt idx="3">
                  <c:v>Princess Anne Hospital (36)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(484)</c:v>
                </c:pt>
                <c:pt idx="1">
                  <c:v>Hampshire Orthopaedic Elective Surgical Hub (-)</c:v>
                </c:pt>
                <c:pt idx="2">
                  <c:v>Southampton General Hospital (445)</c:v>
                </c:pt>
                <c:pt idx="3">
                  <c:v>Princess Anne Hospital (36)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(484)</c:v>
                </c:pt>
                <c:pt idx="1">
                  <c:v>Hampshire Orthopaedic Elective Surgical Hub (-)</c:v>
                </c:pt>
                <c:pt idx="2">
                  <c:v>Southampton General Hospital (445)</c:v>
                </c:pt>
                <c:pt idx="3">
                  <c:v>Princess Anne Hospital (36)</c:v>
                </c:pt>
              </c:strCache>
            </c:strRef>
          </c:cat>
          <c:val>
            <c:numRef>
              <c:f>Sheet1!$G$2:$G$5</c:f>
              <c:numCache>
                <c:formatCode>0.0;;</c:formatCode>
                <c:ptCount val="4"/>
                <c:pt idx="0">
                  <c:v>7.3163632631086832</c:v>
                </c:pt>
                <c:pt idx="1">
                  <c:v>0</c:v>
                </c:pt>
                <c:pt idx="2">
                  <c:v>7.3443411006455843</c:v>
                </c:pt>
                <c:pt idx="3">
                  <c:v>6.8212280426203078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(484)</c:v>
                </c:pt>
                <c:pt idx="1">
                  <c:v>Hampshire Orthopaedic Elective Surgical Hub (-)</c:v>
                </c:pt>
                <c:pt idx="2">
                  <c:v>Southampton General Hospital (445)</c:v>
                </c:pt>
                <c:pt idx="3">
                  <c:v>Princess Anne Hospital (36)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(484)</c:v>
                </c:pt>
                <c:pt idx="1">
                  <c:v>Hampshire Orthopaedic Elective Surgical Hub (-)</c:v>
                </c:pt>
                <c:pt idx="2">
                  <c:v>Southampton General Hospital (445)</c:v>
                </c:pt>
                <c:pt idx="3">
                  <c:v>Princess Anne Hospital (36)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(484)</c:v>
                </c:pt>
                <c:pt idx="1">
                  <c:v>Hampshire Orthopaedic Elective Surgical Hub (-)</c:v>
                </c:pt>
                <c:pt idx="2">
                  <c:v>Southampton General Hospital (445)</c:v>
                </c:pt>
                <c:pt idx="3">
                  <c:v>Princess Anne Hospital (36)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2.6836367368913168</c:v>
                </c:pt>
                <c:pt idx="1">
                  <c:v>0</c:v>
                </c:pt>
                <c:pt idx="2">
                  <c:v>2.6556588993544157</c:v>
                </c:pt>
                <c:pt idx="3">
                  <c:v>3.1787719573796922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Hampshire Orthopaedic Elective Surgical Hub (-)</c:v>
                </c:pt>
                <c:pt idx="2">
                  <c:v>Southampton General Hospital (448)</c:v>
                </c:pt>
                <c:pt idx="3">
                  <c:v>Princess Anne Hospital (37)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Hampshire Orthopaedic Elective Surgical Hub (-)</c:v>
                </c:pt>
                <c:pt idx="2">
                  <c:v>Southampton General Hospital (448)</c:v>
                </c:pt>
                <c:pt idx="3">
                  <c:v>Princess Anne Hospital (37)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Hampshire Orthopaedic Elective Surgical Hub (-)</c:v>
                </c:pt>
                <c:pt idx="2">
                  <c:v>Southampton General Hospital (448)</c:v>
                </c:pt>
                <c:pt idx="3">
                  <c:v>Princess Anne Hospital (37)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Hampshire Orthopaedic Elective Surgical Hub (-)</c:v>
                </c:pt>
                <c:pt idx="2">
                  <c:v>Southampton General Hospital (448)</c:v>
                </c:pt>
                <c:pt idx="3">
                  <c:v>Princess Anne Hospital (37)</c:v>
                </c:pt>
              </c:strCache>
            </c:strRef>
          </c:cat>
          <c:val>
            <c:numRef>
              <c:f>Sheet1!$G$2:$G$5</c:f>
              <c:numCache>
                <c:formatCode>0.0;;</c:formatCode>
                <c:ptCount val="4"/>
                <c:pt idx="0">
                  <c:v>8.8523502202032098</c:v>
                </c:pt>
                <c:pt idx="1">
                  <c:v>0</c:v>
                </c:pt>
                <c:pt idx="2">
                  <c:v>8.8116092915001225</c:v>
                </c:pt>
                <c:pt idx="3">
                  <c:v>9.2760365230348079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Hampshire Orthopaedic Elective Surgical Hub (-)</c:v>
                </c:pt>
                <c:pt idx="2">
                  <c:v>Southampton General Hospital (448)</c:v>
                </c:pt>
                <c:pt idx="3">
                  <c:v>Princess Anne Hospital (37)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Hampshire Orthopaedic Elective Surgical Hub (-)</c:v>
                </c:pt>
                <c:pt idx="2">
                  <c:v>Southampton General Hospital (448)</c:v>
                </c:pt>
                <c:pt idx="3">
                  <c:v>Princess Anne Hospital (37)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(488)</c:v>
                </c:pt>
                <c:pt idx="1">
                  <c:v>Hampshire Orthopaedic Elective Surgical Hub (-)</c:v>
                </c:pt>
                <c:pt idx="2">
                  <c:v>Southampton General Hospital (448)</c:v>
                </c:pt>
                <c:pt idx="3">
                  <c:v>Princess Anne Hospital (37)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1.1476497797967902</c:v>
                </c:pt>
                <c:pt idx="1">
                  <c:v>0</c:v>
                </c:pt>
                <c:pt idx="2">
                  <c:v>1.1883907084998775</c:v>
                </c:pt>
                <c:pt idx="3">
                  <c:v>0.72396347696519214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Hampshire Orthopaedic Elective Surgical Hub (-)</c:v>
                </c:pt>
                <c:pt idx="2">
                  <c:v>Southampton General Hospital (383)</c:v>
                </c:pt>
                <c:pt idx="3">
                  <c:v>Princess Anne Hospital (31)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Hampshire Orthopaedic Elective Surgical Hub (-)</c:v>
                </c:pt>
                <c:pt idx="2">
                  <c:v>Southampton General Hospital (383)</c:v>
                </c:pt>
                <c:pt idx="3">
                  <c:v>Princess Anne Hospital (31)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Hampshire Orthopaedic Elective Surgical Hub (-)</c:v>
                </c:pt>
                <c:pt idx="2">
                  <c:v>Southampton General Hospital (383)</c:v>
                </c:pt>
                <c:pt idx="3">
                  <c:v>Princess Anne Hospital (31)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Hampshire Orthopaedic Elective Surgical Hub (-)</c:v>
                </c:pt>
                <c:pt idx="2">
                  <c:v>Southampton General Hospital (383)</c:v>
                </c:pt>
                <c:pt idx="3">
                  <c:v>Princess Anne Hospital (31)</c:v>
                </c:pt>
              </c:strCache>
            </c:strRef>
          </c:cat>
          <c:val>
            <c:numRef>
              <c:f>Sheet1!$G$2:$G$5</c:f>
              <c:numCache>
                <c:formatCode>0.0;;</c:formatCode>
                <c:ptCount val="4"/>
                <c:pt idx="0">
                  <c:v>7.7968692018496659</c:v>
                </c:pt>
                <c:pt idx="1">
                  <c:v>0</c:v>
                </c:pt>
                <c:pt idx="2">
                  <c:v>7.8035664372783433</c:v>
                </c:pt>
                <c:pt idx="3">
                  <c:v>8.0112144934905416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Hampshire Orthopaedic Elective Surgical Hub (-)</c:v>
                </c:pt>
                <c:pt idx="2">
                  <c:v>Southampton General Hospital (383)</c:v>
                </c:pt>
                <c:pt idx="3">
                  <c:v>Princess Anne Hospital (31)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Hampshire Orthopaedic Elective Surgical Hub (-)</c:v>
                </c:pt>
                <c:pt idx="2">
                  <c:v>Southampton General Hospital (383)</c:v>
                </c:pt>
                <c:pt idx="3">
                  <c:v>Princess Anne Hospital (31)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(416)</c:v>
                </c:pt>
                <c:pt idx="1">
                  <c:v>Hampshire Orthopaedic Elective Surgical Hub (-)</c:v>
                </c:pt>
                <c:pt idx="2">
                  <c:v>Southampton General Hospital (383)</c:v>
                </c:pt>
                <c:pt idx="3">
                  <c:v>Princess Anne Hospital (31)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2.2031307981503341</c:v>
                </c:pt>
                <c:pt idx="1">
                  <c:v>0</c:v>
                </c:pt>
                <c:pt idx="2">
                  <c:v>2.1964335627216567</c:v>
                </c:pt>
                <c:pt idx="3">
                  <c:v>1.9887855065094584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Hampshire Orthopaedic Elective Surgical Hub (-)</c:v>
                </c:pt>
                <c:pt idx="2">
                  <c:v>Southampton General Hospital (458)</c:v>
                </c:pt>
                <c:pt idx="3">
                  <c:v>Princess Anne Hospital (37)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Hampshire Orthopaedic Elective Surgical Hub (-)</c:v>
                </c:pt>
                <c:pt idx="2">
                  <c:v>Southampton General Hospital (458)</c:v>
                </c:pt>
                <c:pt idx="3">
                  <c:v>Princess Anne Hospital (37)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Hampshire Orthopaedic Elective Surgical Hub (-)</c:v>
                </c:pt>
                <c:pt idx="2">
                  <c:v>Southampton General Hospital (458)</c:v>
                </c:pt>
                <c:pt idx="3">
                  <c:v>Princess Anne Hospital (37)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Hampshire Orthopaedic Elective Surgical Hub (-)</c:v>
                </c:pt>
                <c:pt idx="2">
                  <c:v>Southampton General Hospital (458)</c:v>
                </c:pt>
                <c:pt idx="3">
                  <c:v>Princess Anne Hospital (37)</c:v>
                </c:pt>
              </c:strCache>
            </c:strRef>
          </c:cat>
          <c:val>
            <c:numRef>
              <c:f>Sheet1!$G$2:$G$5</c:f>
              <c:numCache>
                <c:formatCode>0.0;;</c:formatCode>
                <c:ptCount val="4"/>
                <c:pt idx="0">
                  <c:v>9.5125653309255753</c:v>
                </c:pt>
                <c:pt idx="1">
                  <c:v>0</c:v>
                </c:pt>
                <c:pt idx="2">
                  <c:v>9.5002881984880645</c:v>
                </c:pt>
                <c:pt idx="3">
                  <c:v>9.2511305161390922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Hampshire Orthopaedic Elective Surgical Hub (-)</c:v>
                </c:pt>
                <c:pt idx="2">
                  <c:v>Southampton General Hospital (458)</c:v>
                </c:pt>
                <c:pt idx="3">
                  <c:v>Princess Anne Hospital (37)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Hampshire Orthopaedic Elective Surgical Hub (-)</c:v>
                </c:pt>
                <c:pt idx="2">
                  <c:v>Southampton General Hospital (458)</c:v>
                </c:pt>
                <c:pt idx="3">
                  <c:v>Princess Anne Hospital (37)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(499)</c:v>
                </c:pt>
                <c:pt idx="1">
                  <c:v>Hampshire Orthopaedic Elective Surgical Hub (-)</c:v>
                </c:pt>
                <c:pt idx="2">
                  <c:v>Southampton General Hospital (458)</c:v>
                </c:pt>
                <c:pt idx="3">
                  <c:v>Princess Anne Hospital (37)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0.48743466907442468</c:v>
                </c:pt>
                <c:pt idx="1">
                  <c:v>0</c:v>
                </c:pt>
                <c:pt idx="2">
                  <c:v>0.49971180151193551</c:v>
                </c:pt>
                <c:pt idx="3">
                  <c:v>0.74886948386090779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Hampshire Orthopaedic Elective Surgical Hub (-)</c:v>
                </c:pt>
                <c:pt idx="2">
                  <c:v>Southampton General Hospital (396)</c:v>
                </c:pt>
                <c:pt idx="3">
                  <c:v>Princess Anne Hospital (36)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Hampshire Orthopaedic Elective Surgical Hub (-)</c:v>
                </c:pt>
                <c:pt idx="2">
                  <c:v>Southampton General Hospital (396)</c:v>
                </c:pt>
                <c:pt idx="3">
                  <c:v>Princess Anne Hospital (36)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Hampshire Orthopaedic Elective Surgical Hub (-)</c:v>
                </c:pt>
                <c:pt idx="2">
                  <c:v>Southampton General Hospital (396)</c:v>
                </c:pt>
                <c:pt idx="3">
                  <c:v>Princess Anne Hospital (36)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Hampshire Orthopaedic Elective Surgical Hub (-)</c:v>
                </c:pt>
                <c:pt idx="2">
                  <c:v>Southampton General Hospital (396)</c:v>
                </c:pt>
                <c:pt idx="3">
                  <c:v>Princess Anne Hospital (36)</c:v>
                </c:pt>
              </c:strCache>
            </c:strRef>
          </c:cat>
          <c:val>
            <c:numRef>
              <c:f>Sheet1!$G$2:$G$5</c:f>
              <c:numCache>
                <c:formatCode>0.0;;</c:formatCode>
                <c:ptCount val="4"/>
                <c:pt idx="0">
                  <c:v>8.8782117030785805</c:v>
                </c:pt>
                <c:pt idx="1">
                  <c:v>0</c:v>
                </c:pt>
                <c:pt idx="2">
                  <c:v>8.9171912330619101</c:v>
                </c:pt>
                <c:pt idx="3">
                  <c:v>8.9168912286287139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Hampshire Orthopaedic Elective Surgical Hub (-)</c:v>
                </c:pt>
                <c:pt idx="2">
                  <c:v>Southampton General Hospital (396)</c:v>
                </c:pt>
                <c:pt idx="3">
                  <c:v>Princess Anne Hospital (36)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Hampshire Orthopaedic Elective Surgical Hub (-)</c:v>
                </c:pt>
                <c:pt idx="2">
                  <c:v>Southampton General Hospital (396)</c:v>
                </c:pt>
                <c:pt idx="3">
                  <c:v>Princess Anne Hospital (36)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Hampshire Orthopaedic Elective Surgical Hub (-)</c:v>
                </c:pt>
                <c:pt idx="2">
                  <c:v>Southampton General Hospital (396)</c:v>
                </c:pt>
                <c:pt idx="3">
                  <c:v>Princess Anne Hospital (36)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1.1217882969214195</c:v>
                </c:pt>
                <c:pt idx="1">
                  <c:v>0</c:v>
                </c:pt>
                <c:pt idx="2">
                  <c:v>1.0828087669380899</c:v>
                </c:pt>
                <c:pt idx="3">
                  <c:v>1.0831087713712861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Hampshire Orthopaedic Elective Surgical Hub (-)</c:v>
                </c:pt>
                <c:pt idx="2">
                  <c:v>Southampton General Hospital (431)</c:v>
                </c:pt>
                <c:pt idx="3">
                  <c:v>Princess Anne Hospital (34)</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Hampshire Orthopaedic Elective Surgical Hub (-)</c:v>
                </c:pt>
                <c:pt idx="2">
                  <c:v>Southampton General Hospital (431)</c:v>
                </c:pt>
                <c:pt idx="3">
                  <c:v>Princess Anne Hospital (34)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Hampshire Orthopaedic Elective Surgical Hub (-)</c:v>
                </c:pt>
                <c:pt idx="2">
                  <c:v>Southampton General Hospital (431)</c:v>
                </c:pt>
                <c:pt idx="3">
                  <c:v>Princess Anne Hospital (34)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Hampshire Orthopaedic Elective Surgical Hub (-)</c:v>
                </c:pt>
                <c:pt idx="2">
                  <c:v>Southampton General Hospital (431)</c:v>
                </c:pt>
                <c:pt idx="3">
                  <c:v>Princess Anne Hospital (34)</c:v>
                </c:pt>
              </c:strCache>
            </c:strRef>
          </c:cat>
          <c:val>
            <c:numRef>
              <c:f>Sheet1!$G$2:$G$5</c:f>
              <c:numCache>
                <c:formatCode>0.0;;</c:formatCode>
                <c:ptCount val="4"/>
                <c:pt idx="0">
                  <c:v>8.3669109796489707</c:v>
                </c:pt>
                <c:pt idx="1">
                  <c:v>0</c:v>
                </c:pt>
                <c:pt idx="2">
                  <c:v>8.4139597563714741</c:v>
                </c:pt>
                <c:pt idx="3">
                  <c:v>7.7456896067858203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Hampshire Orthopaedic Elective Surgical Hub (-)</c:v>
                </c:pt>
                <c:pt idx="2">
                  <c:v>Southampton General Hospital (431)</c:v>
                </c:pt>
                <c:pt idx="3">
                  <c:v>Princess Anne Hospital (34)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Hampshire Orthopaedic Elective Surgical Hub (-)</c:v>
                </c:pt>
                <c:pt idx="2">
                  <c:v>Southampton General Hospital (431)</c:v>
                </c:pt>
                <c:pt idx="3">
                  <c:v>Princess Anne Hospital (34)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Hampshire Orthopaedic Elective Surgical Hub (-)</c:v>
                </c:pt>
                <c:pt idx="2">
                  <c:v>Southampton General Hospital (431)</c:v>
                </c:pt>
                <c:pt idx="3">
                  <c:v>Princess Anne Hospital (34)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1.6330890203510293</c:v>
                </c:pt>
                <c:pt idx="1">
                  <c:v>0</c:v>
                </c:pt>
                <c:pt idx="2">
                  <c:v>1.5860402436285259</c:v>
                </c:pt>
                <c:pt idx="3">
                  <c:v>2.2543103932141797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(61)</c:v>
                </c:pt>
                <c:pt idx="1">
                  <c:v>Hampshire Orthopaedic Elective Surgical Hub (-)</c:v>
                </c:pt>
                <c:pt idx="2">
                  <c:v>Southampton General Hospital (56)</c:v>
                </c:pt>
                <c:pt idx="3">
                  <c:v>Princess Anne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(61)</c:v>
                </c:pt>
                <c:pt idx="1">
                  <c:v>Hampshire Orthopaedic Elective Surgical Hub (-)</c:v>
                </c:pt>
                <c:pt idx="2">
                  <c:v>Southampton General Hospital (56)</c:v>
                </c:pt>
                <c:pt idx="3">
                  <c:v>Princess Anne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(61)</c:v>
                </c:pt>
                <c:pt idx="1">
                  <c:v>Hampshire Orthopaedic Elective Surgical Hub (-)</c:v>
                </c:pt>
                <c:pt idx="2">
                  <c:v>Southampton General Hospital (56)</c:v>
                </c:pt>
                <c:pt idx="3">
                  <c:v>Princess Anne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(61)</c:v>
                </c:pt>
                <c:pt idx="1">
                  <c:v>Hampshire Orthopaedic Elective Surgical Hub (-)</c:v>
                </c:pt>
                <c:pt idx="2">
                  <c:v>Southampton General Hospital (56)</c:v>
                </c:pt>
                <c:pt idx="3">
                  <c:v>Princess Anne Hospital (-)</c:v>
                </c:pt>
              </c:strCache>
            </c:strRef>
          </c:cat>
          <c:val>
            <c:numRef>
              <c:f>Sheet1!$G$2:$G$5</c:f>
              <c:numCache>
                <c:formatCode>0.0;;</c:formatCode>
                <c:ptCount val="4"/>
                <c:pt idx="0">
                  <c:v>8.6217027043270811</c:v>
                </c:pt>
                <c:pt idx="1">
                  <c:v>0</c:v>
                </c:pt>
                <c:pt idx="2">
                  <c:v>8.6638301987457371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(61)</c:v>
                </c:pt>
                <c:pt idx="1">
                  <c:v>Hampshire Orthopaedic Elective Surgical Hub (-)</c:v>
                </c:pt>
                <c:pt idx="2">
                  <c:v>Southampton General Hospital (56)</c:v>
                </c:pt>
                <c:pt idx="3">
                  <c:v>Princess Anne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(61)</c:v>
                </c:pt>
                <c:pt idx="1">
                  <c:v>Hampshire Orthopaedic Elective Surgical Hub (-)</c:v>
                </c:pt>
                <c:pt idx="2">
                  <c:v>Southampton General Hospital (56)</c:v>
                </c:pt>
                <c:pt idx="3">
                  <c:v>Princess Anne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(61)</c:v>
                </c:pt>
                <c:pt idx="1">
                  <c:v>Hampshire Orthopaedic Elective Surgical Hub (-)</c:v>
                </c:pt>
                <c:pt idx="2">
                  <c:v>Southampton General Hospital (56)</c:v>
                </c:pt>
                <c:pt idx="3">
                  <c:v>Princess Anne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1.3782972956729189</c:v>
                </c:pt>
                <c:pt idx="1">
                  <c:v>0</c:v>
                </c:pt>
                <c:pt idx="2">
                  <c:v>1.3361698012542629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Hampshire Orthopaedic Elective Surgical Hub (-)</c:v>
                </c:pt>
                <c:pt idx="2">
                  <c:v>Southampton General Hospital (65)</c:v>
                </c:pt>
                <c:pt idx="3">
                  <c:v>Princess Anne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Hampshire Orthopaedic Elective Surgical Hub (-)</c:v>
                </c:pt>
                <c:pt idx="2">
                  <c:v>Southampton General Hospital (65)</c:v>
                </c:pt>
                <c:pt idx="3">
                  <c:v>Princess Anne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Hampshire Orthopaedic Elective Surgical Hub (-)</c:v>
                </c:pt>
                <c:pt idx="2">
                  <c:v>Southampton General Hospital (65)</c:v>
                </c:pt>
                <c:pt idx="3">
                  <c:v>Princess Anne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Hampshire Orthopaedic Elective Surgical Hub (-)</c:v>
                </c:pt>
                <c:pt idx="2">
                  <c:v>Southampton General Hospital (65)</c:v>
                </c:pt>
                <c:pt idx="3">
                  <c:v>Princess Anne Hospital (-)</c:v>
                </c:pt>
              </c:strCache>
            </c:strRef>
          </c:cat>
          <c:val>
            <c:numRef>
              <c:f>Sheet1!$G$2:$G$5</c:f>
              <c:numCache>
                <c:formatCode>0.0;;</c:formatCode>
                <c:ptCount val="4"/>
                <c:pt idx="0">
                  <c:v>7.7489757471593714</c:v>
                </c:pt>
                <c:pt idx="1">
                  <c:v>0</c:v>
                </c:pt>
                <c:pt idx="2">
                  <c:v>7.6129822071589386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Hampshire Orthopaedic Elective Surgical Hub (-)</c:v>
                </c:pt>
                <c:pt idx="2">
                  <c:v>Southampton General Hospital (65)</c:v>
                </c:pt>
                <c:pt idx="3">
                  <c:v>Princess Anne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Hampshire Orthopaedic Elective Surgical Hub (-)</c:v>
                </c:pt>
                <c:pt idx="2">
                  <c:v>Southampton General Hospital (65)</c:v>
                </c:pt>
                <c:pt idx="3">
                  <c:v>Princess Anne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Hampshire Orthopaedic Elective Surgical Hub (-)</c:v>
                </c:pt>
                <c:pt idx="2">
                  <c:v>Southampton General Hospital (65)</c:v>
                </c:pt>
                <c:pt idx="3">
                  <c:v>Princess Anne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2.2510242528406286</c:v>
                </c:pt>
                <c:pt idx="1">
                  <c:v>0</c:v>
                </c:pt>
                <c:pt idx="2">
                  <c:v>2.3870177928410614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Hampshire Orthopaedic Elective Surgical Hub (-)</c:v>
                </c:pt>
                <c:pt idx="2">
                  <c:v>Southampton General Hospital (45)</c:v>
                </c:pt>
                <c:pt idx="3">
                  <c:v>Princess Anne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Hampshire Orthopaedic Elective Surgical Hub (-)</c:v>
                </c:pt>
                <c:pt idx="2">
                  <c:v>Southampton General Hospital (45)</c:v>
                </c:pt>
                <c:pt idx="3">
                  <c:v>Princess Anne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Hampshire Orthopaedic Elective Surgical Hub (-)</c:v>
                </c:pt>
                <c:pt idx="2">
                  <c:v>Southampton General Hospital (45)</c:v>
                </c:pt>
                <c:pt idx="3">
                  <c:v>Princess Anne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Hampshire Orthopaedic Elective Surgical Hub (-)</c:v>
                </c:pt>
                <c:pt idx="2">
                  <c:v>Southampton General Hospital (45)</c:v>
                </c:pt>
                <c:pt idx="3">
                  <c:v>Princess Anne Hospital (-)</c:v>
                </c:pt>
              </c:strCache>
            </c:strRef>
          </c:cat>
          <c:val>
            <c:numRef>
              <c:f>Sheet1!$G$2:$G$5</c:f>
              <c:numCache>
                <c:formatCode>0.0;;</c:formatCode>
                <c:ptCount val="4"/>
                <c:pt idx="0">
                  <c:v>7.8411737438444531</c:v>
                </c:pt>
                <c:pt idx="1">
                  <c:v>0</c:v>
                </c:pt>
                <c:pt idx="2">
                  <c:v>7.8987111938269274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Hampshire Orthopaedic Elective Surgical Hub (-)</c:v>
                </c:pt>
                <c:pt idx="2">
                  <c:v>Southampton General Hospital (45)</c:v>
                </c:pt>
                <c:pt idx="3">
                  <c:v>Princess Anne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Hampshire Orthopaedic Elective Surgical Hub (-)</c:v>
                </c:pt>
                <c:pt idx="2">
                  <c:v>Southampton General Hospital (45)</c:v>
                </c:pt>
                <c:pt idx="3">
                  <c:v>Princess Anne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Hampshire Orthopaedic Elective Surgical Hub (-)</c:v>
                </c:pt>
                <c:pt idx="2">
                  <c:v>Southampton General Hospital (45)</c:v>
                </c:pt>
                <c:pt idx="3">
                  <c:v>Princess Anne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2.1588262561555469</c:v>
                </c:pt>
                <c:pt idx="1">
                  <c:v>0</c:v>
                </c:pt>
                <c:pt idx="2">
                  <c:v>2.1012888061730726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(179)</c:v>
                </c:pt>
                <c:pt idx="1">
                  <c:v>Hampshire Orthopaedic Elective Surgical Hub (-)</c:v>
                </c:pt>
                <c:pt idx="2">
                  <c:v>Southampton General Hospital (166)</c:v>
                </c:pt>
                <c:pt idx="3">
                  <c:v>Princess Anne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(179)</c:v>
                </c:pt>
                <c:pt idx="1">
                  <c:v>Hampshire Orthopaedic Elective Surgical Hub (-)</c:v>
                </c:pt>
                <c:pt idx="2">
                  <c:v>Southampton General Hospital (166)</c:v>
                </c:pt>
                <c:pt idx="3">
                  <c:v>Princess Anne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(179)</c:v>
                </c:pt>
                <c:pt idx="1">
                  <c:v>Hampshire Orthopaedic Elective Surgical Hub (-)</c:v>
                </c:pt>
                <c:pt idx="2">
                  <c:v>Southampton General Hospital (166)</c:v>
                </c:pt>
                <c:pt idx="3">
                  <c:v>Princess Anne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(179)</c:v>
                </c:pt>
                <c:pt idx="1">
                  <c:v>Hampshire Orthopaedic Elective Surgical Hub (-)</c:v>
                </c:pt>
                <c:pt idx="2">
                  <c:v>Southampton General Hospital (166)</c:v>
                </c:pt>
                <c:pt idx="3">
                  <c:v>Princess Anne Hospital (-)</c:v>
                </c:pt>
              </c:strCache>
            </c:strRef>
          </c:cat>
          <c:val>
            <c:numRef>
              <c:f>Sheet1!$G$2:$G$5</c:f>
              <c:numCache>
                <c:formatCode>0.0;;</c:formatCode>
                <c:ptCount val="4"/>
                <c:pt idx="0">
                  <c:v>8.5003713412028556</c:v>
                </c:pt>
                <c:pt idx="1">
                  <c:v>0</c:v>
                </c:pt>
                <c:pt idx="2">
                  <c:v>8.4205078266023552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(179)</c:v>
                </c:pt>
                <c:pt idx="1">
                  <c:v>Hampshire Orthopaedic Elective Surgical Hub (-)</c:v>
                </c:pt>
                <c:pt idx="2">
                  <c:v>Southampton General Hospital (166)</c:v>
                </c:pt>
                <c:pt idx="3">
                  <c:v>Princess Anne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(179)</c:v>
                </c:pt>
                <c:pt idx="1">
                  <c:v>Hampshire Orthopaedic Elective Surgical Hub (-)</c:v>
                </c:pt>
                <c:pt idx="2">
                  <c:v>Southampton General Hospital (166)</c:v>
                </c:pt>
                <c:pt idx="3">
                  <c:v>Princess Anne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(179)</c:v>
                </c:pt>
                <c:pt idx="1">
                  <c:v>Hampshire Orthopaedic Elective Surgical Hub (-)</c:v>
                </c:pt>
                <c:pt idx="2">
                  <c:v>Southampton General Hospital (166)</c:v>
                </c:pt>
                <c:pt idx="3">
                  <c:v>Princess Anne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1.4996286587971444</c:v>
                </c:pt>
                <c:pt idx="1">
                  <c:v>0</c:v>
                </c:pt>
                <c:pt idx="2">
                  <c:v>1.5794921733976448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(140)</c:v>
                </c:pt>
                <c:pt idx="1">
                  <c:v>Hampshire Orthopaedic Elective Surgical Hub (-)</c:v>
                </c:pt>
                <c:pt idx="2">
                  <c:v>Southampton General Hospital (130)</c:v>
                </c:pt>
                <c:pt idx="3">
                  <c:v>Princess Anne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(140)</c:v>
                </c:pt>
                <c:pt idx="1">
                  <c:v>Hampshire Orthopaedic Elective Surgical Hub (-)</c:v>
                </c:pt>
                <c:pt idx="2">
                  <c:v>Southampton General Hospital (130)</c:v>
                </c:pt>
                <c:pt idx="3">
                  <c:v>Princess Anne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(140)</c:v>
                </c:pt>
                <c:pt idx="1">
                  <c:v>Hampshire Orthopaedic Elective Surgical Hub (-)</c:v>
                </c:pt>
                <c:pt idx="2">
                  <c:v>Southampton General Hospital (130)</c:v>
                </c:pt>
                <c:pt idx="3">
                  <c:v>Princess Anne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(140)</c:v>
                </c:pt>
                <c:pt idx="1">
                  <c:v>Hampshire Orthopaedic Elective Surgical Hub (-)</c:v>
                </c:pt>
                <c:pt idx="2">
                  <c:v>Southampton General Hospital (130)</c:v>
                </c:pt>
                <c:pt idx="3">
                  <c:v>Princess Anne Hospital (-)</c:v>
                </c:pt>
              </c:strCache>
            </c:strRef>
          </c:cat>
          <c:val>
            <c:numRef>
              <c:f>Sheet1!$G$2:$G$5</c:f>
              <c:numCache>
                <c:formatCode>0.0;;</c:formatCode>
                <c:ptCount val="4"/>
                <c:pt idx="0">
                  <c:v>8.2847308711977572</c:v>
                </c:pt>
                <c:pt idx="1">
                  <c:v>0</c:v>
                </c:pt>
                <c:pt idx="2">
                  <c:v>8.2833355765190646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(140)</c:v>
                </c:pt>
                <c:pt idx="1">
                  <c:v>Hampshire Orthopaedic Elective Surgical Hub (-)</c:v>
                </c:pt>
                <c:pt idx="2">
                  <c:v>Southampton General Hospital (130)</c:v>
                </c:pt>
                <c:pt idx="3">
                  <c:v>Princess Anne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(140)</c:v>
                </c:pt>
                <c:pt idx="1">
                  <c:v>Hampshire Orthopaedic Elective Surgical Hub (-)</c:v>
                </c:pt>
                <c:pt idx="2">
                  <c:v>Southampton General Hospital (130)</c:v>
                </c:pt>
                <c:pt idx="3">
                  <c:v>Princess Anne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(140)</c:v>
                </c:pt>
                <c:pt idx="1">
                  <c:v>Hampshire Orthopaedic Elective Surgical Hub (-)</c:v>
                </c:pt>
                <c:pt idx="2">
                  <c:v>Southampton General Hospital (130)</c:v>
                </c:pt>
                <c:pt idx="3">
                  <c:v>Princess Anne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1.7152691288022428</c:v>
                </c:pt>
                <c:pt idx="1">
                  <c:v>0</c:v>
                </c:pt>
                <c:pt idx="2">
                  <c:v>1.7166644234809354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(94)</c:v>
                </c:pt>
                <c:pt idx="1">
                  <c:v>Hampshire Orthopaedic Elective Surgical Hub (-)</c:v>
                </c:pt>
                <c:pt idx="2">
                  <c:v>Southampton General Hospital (88)</c:v>
                </c:pt>
                <c:pt idx="3">
                  <c:v>Princess Anne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(94)</c:v>
                </c:pt>
                <c:pt idx="1">
                  <c:v>Hampshire Orthopaedic Elective Surgical Hub (-)</c:v>
                </c:pt>
                <c:pt idx="2">
                  <c:v>Southampton General Hospital (88)</c:v>
                </c:pt>
                <c:pt idx="3">
                  <c:v>Princess Anne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(94)</c:v>
                </c:pt>
                <c:pt idx="1">
                  <c:v>Hampshire Orthopaedic Elective Surgical Hub (-)</c:v>
                </c:pt>
                <c:pt idx="2">
                  <c:v>Southampton General Hospital (88)</c:v>
                </c:pt>
                <c:pt idx="3">
                  <c:v>Princess Anne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(94)</c:v>
                </c:pt>
                <c:pt idx="1">
                  <c:v>Hampshire Orthopaedic Elective Surgical Hub (-)</c:v>
                </c:pt>
                <c:pt idx="2">
                  <c:v>Southampton General Hospital (88)</c:v>
                </c:pt>
                <c:pt idx="3">
                  <c:v>Princess Anne Hospital (-)</c:v>
                </c:pt>
              </c:strCache>
            </c:strRef>
          </c:cat>
          <c:val>
            <c:numRef>
              <c:f>Sheet1!$G$2:$G$5</c:f>
              <c:numCache>
                <c:formatCode>0.0;;</c:formatCode>
                <c:ptCount val="4"/>
                <c:pt idx="0">
                  <c:v>5.9611598303303808</c:v>
                </c:pt>
                <c:pt idx="1">
                  <c:v>0</c:v>
                </c:pt>
                <c:pt idx="2">
                  <c:v>6.1514575120721702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(94)</c:v>
                </c:pt>
                <c:pt idx="1">
                  <c:v>Hampshire Orthopaedic Elective Surgical Hub (-)</c:v>
                </c:pt>
                <c:pt idx="2">
                  <c:v>Southampton General Hospital (88)</c:v>
                </c:pt>
                <c:pt idx="3">
                  <c:v>Princess Anne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(94)</c:v>
                </c:pt>
                <c:pt idx="1">
                  <c:v>Hampshire Orthopaedic Elective Surgical Hub (-)</c:v>
                </c:pt>
                <c:pt idx="2">
                  <c:v>Southampton General Hospital (88)</c:v>
                </c:pt>
                <c:pt idx="3">
                  <c:v>Princess Anne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(94)</c:v>
                </c:pt>
                <c:pt idx="1">
                  <c:v>Hampshire Orthopaedic Elective Surgical Hub (-)</c:v>
                </c:pt>
                <c:pt idx="2">
                  <c:v>Southampton General Hospital (88)</c:v>
                </c:pt>
                <c:pt idx="3">
                  <c:v>Princess Anne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4.0388401696696192</c:v>
                </c:pt>
                <c:pt idx="1">
                  <c:v>0</c:v>
                </c:pt>
                <c:pt idx="2">
                  <c:v>3.8485424879278298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Hampshire Orthopaedic Elective Surgical Hub (-)</c:v>
                </c:pt>
                <c:pt idx="2">
                  <c:v>Southampton General Hospital (-)</c:v>
                </c:pt>
                <c:pt idx="3">
                  <c:v>Princess Anne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Hampshire Orthopaedic Elective Surgical Hub (-)</c:v>
                </c:pt>
                <c:pt idx="2">
                  <c:v>Southampton General Hospital (-)</c:v>
                </c:pt>
                <c:pt idx="3">
                  <c:v>Princess Anne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Hampshire Orthopaedic Elective Surgical Hub (-)</c:v>
                </c:pt>
                <c:pt idx="2">
                  <c:v>Southampton General Hospital (-)</c:v>
                </c:pt>
                <c:pt idx="3">
                  <c:v>Princess Anne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Hampshire Orthopaedic Elective Surgical Hub (-)</c:v>
                </c:pt>
                <c:pt idx="2">
                  <c:v>Southampton General Hospital (-)</c:v>
                </c:pt>
                <c:pt idx="3">
                  <c:v>Princess Anne Hospital (-)</c:v>
                </c:pt>
              </c:strCache>
            </c:strRef>
          </c:cat>
          <c:val>
            <c:numRef>
              <c:f>Sheet1!$G$2:$G$5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Hampshire Orthopaedic Elective Surgical Hub (-)</c:v>
                </c:pt>
                <c:pt idx="2">
                  <c:v>Southampton General Hospital (-)</c:v>
                </c:pt>
                <c:pt idx="3">
                  <c:v>Princess Anne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Hampshire Orthopaedic Elective Surgical Hub (-)</c:v>
                </c:pt>
                <c:pt idx="2">
                  <c:v>Southampton General Hospital (-)</c:v>
                </c:pt>
                <c:pt idx="3">
                  <c:v>Princess Anne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Hampshire Orthopaedic Elective Surgical Hub (-)</c:v>
                </c:pt>
                <c:pt idx="2">
                  <c:v>Southampton General Hospital (-)</c:v>
                </c:pt>
                <c:pt idx="3">
                  <c:v>Princess Anne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Hampshire Orthopaedic Elective Surgical Hub (-)</c:v>
                </c:pt>
                <c:pt idx="2">
                  <c:v>Southampton General Hospital (-)</c:v>
                </c:pt>
                <c:pt idx="3">
                  <c:v>Princess Anne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Hampshire Orthopaedic Elective Surgical Hub (-)</c:v>
                </c:pt>
                <c:pt idx="2">
                  <c:v>Southampton General Hospital (-)</c:v>
                </c:pt>
                <c:pt idx="3">
                  <c:v>Princess Anne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Hampshire Orthopaedic Elective Surgical Hub (-)</c:v>
                </c:pt>
                <c:pt idx="2">
                  <c:v>Southampton General Hospital (-)</c:v>
                </c:pt>
                <c:pt idx="3">
                  <c:v>Princess Anne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Hampshire Orthopaedic Elective Surgical Hub (-)</c:v>
                </c:pt>
                <c:pt idx="2">
                  <c:v>Southampton General Hospital (-)</c:v>
                </c:pt>
                <c:pt idx="3">
                  <c:v>Princess Anne Hospital (-)</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Hampshire Orthopaedic Elective Surgical Hub (-)</c:v>
                </c:pt>
                <c:pt idx="2">
                  <c:v>Southampton General Hospital (-)</c:v>
                </c:pt>
                <c:pt idx="3">
                  <c:v>Princess Anne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Hampshire Orthopaedic Elective Surgical Hub (-)</c:v>
                </c:pt>
                <c:pt idx="2">
                  <c:v>Southampton General Hospital (-)</c:v>
                </c:pt>
                <c:pt idx="3">
                  <c:v>Princess Anne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Hampshire Orthopaedic Elective Surgical Hub (-)</c:v>
                </c:pt>
                <c:pt idx="2">
                  <c:v>Southampton General Hospital (-)</c:v>
                </c:pt>
                <c:pt idx="3">
                  <c:v>Princess Anne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Hampshire Orthopaedic Elective Surgical Hub (-)</c:v>
                </c:pt>
                <c:pt idx="2">
                  <c:v>Southampton General Hospital (446)</c:v>
                </c:pt>
                <c:pt idx="3">
                  <c:v>Princess Anne Hospital (37)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Hampshire Orthopaedic Elective Surgical Hub (-)</c:v>
                </c:pt>
                <c:pt idx="2">
                  <c:v>Southampton General Hospital (446)</c:v>
                </c:pt>
                <c:pt idx="3">
                  <c:v>Princess Anne Hospital (37)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Hampshire Orthopaedic Elective Surgical Hub (-)</c:v>
                </c:pt>
                <c:pt idx="2">
                  <c:v>Southampton General Hospital (446)</c:v>
                </c:pt>
                <c:pt idx="3">
                  <c:v>Princess Anne Hospital (37)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Hampshire Orthopaedic Elective Surgical Hub (-)</c:v>
                </c:pt>
                <c:pt idx="2">
                  <c:v>Southampton General Hospital (446)</c:v>
                </c:pt>
                <c:pt idx="3">
                  <c:v>Princess Anne Hospital (37)</c:v>
                </c:pt>
              </c:strCache>
            </c:strRef>
          </c:cat>
          <c:val>
            <c:numRef>
              <c:f>Sheet1!$G$2:$G$5</c:f>
              <c:numCache>
                <c:formatCode>0.0;;</c:formatCode>
                <c:ptCount val="4"/>
                <c:pt idx="0">
                  <c:v>6.7167650541776363</c:v>
                </c:pt>
                <c:pt idx="1">
                  <c:v>0</c:v>
                </c:pt>
                <c:pt idx="2">
                  <c:v>6.7581935060474398</c:v>
                </c:pt>
                <c:pt idx="3">
                  <c:v>6.642133364258906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Hampshire Orthopaedic Elective Surgical Hub (-)</c:v>
                </c:pt>
                <c:pt idx="2">
                  <c:v>Southampton General Hospital (446)</c:v>
                </c:pt>
                <c:pt idx="3">
                  <c:v>Princess Anne Hospital (37)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Hampshire Orthopaedic Elective Surgical Hub (-)</c:v>
                </c:pt>
                <c:pt idx="2">
                  <c:v>Southampton General Hospital (446)</c:v>
                </c:pt>
                <c:pt idx="3">
                  <c:v>Princess Anne Hospital (37)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Hampshire Orthopaedic Elective Surgical Hub (-)</c:v>
                </c:pt>
                <c:pt idx="2">
                  <c:v>Southampton General Hospital (446)</c:v>
                </c:pt>
                <c:pt idx="3">
                  <c:v>Princess Anne Hospital (37)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3.2832349458223637</c:v>
                </c:pt>
                <c:pt idx="1">
                  <c:v>0</c:v>
                </c:pt>
                <c:pt idx="2">
                  <c:v>3.2418064939525602</c:v>
                </c:pt>
                <c:pt idx="3">
                  <c:v>3.357866635741094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(322)</c:v>
                </c:pt>
                <c:pt idx="1">
                  <c:v>Hampshire Orthopaedic Elective Surgical Hub (-)</c:v>
                </c:pt>
                <c:pt idx="2">
                  <c:v>Southampton General Hospital (293)</c:v>
                </c:pt>
                <c:pt idx="3">
                  <c:v>Princess Anne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(322)</c:v>
                </c:pt>
                <c:pt idx="1">
                  <c:v>Hampshire Orthopaedic Elective Surgical Hub (-)</c:v>
                </c:pt>
                <c:pt idx="2">
                  <c:v>Southampton General Hospital (293)</c:v>
                </c:pt>
                <c:pt idx="3">
                  <c:v>Princess Anne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(322)</c:v>
                </c:pt>
                <c:pt idx="1">
                  <c:v>Hampshire Orthopaedic Elective Surgical Hub (-)</c:v>
                </c:pt>
                <c:pt idx="2">
                  <c:v>Southampton General Hospital (293)</c:v>
                </c:pt>
                <c:pt idx="3">
                  <c:v>Princess Anne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(322)</c:v>
                </c:pt>
                <c:pt idx="1">
                  <c:v>Hampshire Orthopaedic Elective Surgical Hub (-)</c:v>
                </c:pt>
                <c:pt idx="2">
                  <c:v>Southampton General Hospital (293)</c:v>
                </c:pt>
                <c:pt idx="3">
                  <c:v>Princess Anne Hospital (-)</c:v>
                </c:pt>
              </c:strCache>
            </c:strRef>
          </c:cat>
          <c:val>
            <c:numRef>
              <c:f>Sheet1!$G$2:$G$5</c:f>
              <c:numCache>
                <c:formatCode>0.0;;</c:formatCode>
                <c:ptCount val="4"/>
                <c:pt idx="0">
                  <c:v>5.6867541347886972</c:v>
                </c:pt>
                <c:pt idx="1">
                  <c:v>0</c:v>
                </c:pt>
                <c:pt idx="2">
                  <c:v>5.7298076156464051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(322)</c:v>
                </c:pt>
                <c:pt idx="1">
                  <c:v>Hampshire Orthopaedic Elective Surgical Hub (-)</c:v>
                </c:pt>
                <c:pt idx="2">
                  <c:v>Southampton General Hospital (293)</c:v>
                </c:pt>
                <c:pt idx="3">
                  <c:v>Princess Anne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(322)</c:v>
                </c:pt>
                <c:pt idx="1">
                  <c:v>Hampshire Orthopaedic Elective Surgical Hub (-)</c:v>
                </c:pt>
                <c:pt idx="2">
                  <c:v>Southampton General Hospital (293)</c:v>
                </c:pt>
                <c:pt idx="3">
                  <c:v>Princess Anne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(322)</c:v>
                </c:pt>
                <c:pt idx="1">
                  <c:v>Hampshire Orthopaedic Elective Surgical Hub (-)</c:v>
                </c:pt>
                <c:pt idx="2">
                  <c:v>Southampton General Hospital (293)</c:v>
                </c:pt>
                <c:pt idx="3">
                  <c:v>Princess Anne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4.3132458652113028</c:v>
                </c:pt>
                <c:pt idx="1">
                  <c:v>0</c:v>
                </c:pt>
                <c:pt idx="2">
                  <c:v>4.2701923843535949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Hampshire Orthopaedic Elective Surgical Hub (-)</c:v>
                </c:pt>
                <c:pt idx="2">
                  <c:v>Southampton General Hospital (137)</c:v>
                </c:pt>
                <c:pt idx="3">
                  <c:v>Princess Anne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Hampshire Orthopaedic Elective Surgical Hub (-)</c:v>
                </c:pt>
                <c:pt idx="2">
                  <c:v>Southampton General Hospital (137)</c:v>
                </c:pt>
                <c:pt idx="3">
                  <c:v>Princess Anne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Hampshire Orthopaedic Elective Surgical Hub (-)</c:v>
                </c:pt>
                <c:pt idx="2">
                  <c:v>Southampton General Hospital (137)</c:v>
                </c:pt>
                <c:pt idx="3">
                  <c:v>Princess Anne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Hampshire Orthopaedic Elective Surgical Hub (-)</c:v>
                </c:pt>
                <c:pt idx="2">
                  <c:v>Southampton General Hospital (137)</c:v>
                </c:pt>
                <c:pt idx="3">
                  <c:v>Princess Anne Hospital (-)</c:v>
                </c:pt>
              </c:strCache>
            </c:strRef>
          </c:cat>
          <c:val>
            <c:numRef>
              <c:f>Sheet1!$G$2:$G$5</c:f>
              <c:numCache>
                <c:formatCode>0.0;;</c:formatCode>
                <c:ptCount val="4"/>
                <c:pt idx="0">
                  <c:v>7.8122231113021936</c:v>
                </c:pt>
                <c:pt idx="1">
                  <c:v>0</c:v>
                </c:pt>
                <c:pt idx="2">
                  <c:v>7.9591224839348778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Hampshire Orthopaedic Elective Surgical Hub (-)</c:v>
                </c:pt>
                <c:pt idx="2">
                  <c:v>Southampton General Hospital (137)</c:v>
                </c:pt>
                <c:pt idx="3">
                  <c:v>Princess Anne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Hampshire Orthopaedic Elective Surgical Hub (-)</c:v>
                </c:pt>
                <c:pt idx="2">
                  <c:v>Southampton General Hospital (137)</c:v>
                </c:pt>
                <c:pt idx="3">
                  <c:v>Princess Anne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Hampshire Orthopaedic Elective Surgical Hub (-)</c:v>
                </c:pt>
                <c:pt idx="2">
                  <c:v>Southampton General Hospital (137)</c:v>
                </c:pt>
                <c:pt idx="3">
                  <c:v>Princess Anne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2.1877768886978064</c:v>
                </c:pt>
                <c:pt idx="1">
                  <c:v>0</c:v>
                </c:pt>
                <c:pt idx="2">
                  <c:v>2.0408775160651222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Hampshire Orthopaedic Elective Surgical Hub (-)</c:v>
                </c:pt>
                <c:pt idx="2">
                  <c:v>Southampton General Hospital (461)</c:v>
                </c:pt>
                <c:pt idx="3">
                  <c:v>Princess Anne Hospital (36)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Hampshire Orthopaedic Elective Surgical Hub (-)</c:v>
                </c:pt>
                <c:pt idx="2">
                  <c:v>Southampton General Hospital (461)</c:v>
                </c:pt>
                <c:pt idx="3">
                  <c:v>Princess Anne Hospital (36)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Hampshire Orthopaedic Elective Surgical Hub (-)</c:v>
                </c:pt>
                <c:pt idx="2">
                  <c:v>Southampton General Hospital (461)</c:v>
                </c:pt>
                <c:pt idx="3">
                  <c:v>Princess Anne Hospital (36)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Hampshire Orthopaedic Elective Surgical Hub (-)</c:v>
                </c:pt>
                <c:pt idx="2">
                  <c:v>Southampton General Hospital (461)</c:v>
                </c:pt>
                <c:pt idx="3">
                  <c:v>Princess Anne Hospital (36)</c:v>
                </c:pt>
              </c:strCache>
            </c:strRef>
          </c:cat>
          <c:val>
            <c:numRef>
              <c:f>Sheet1!$G$2:$G$5</c:f>
              <c:numCache>
                <c:formatCode>0.0;;</c:formatCode>
                <c:ptCount val="4"/>
                <c:pt idx="0">
                  <c:v>6.8473380273719169</c:v>
                </c:pt>
                <c:pt idx="1">
                  <c:v>0</c:v>
                </c:pt>
                <c:pt idx="2">
                  <c:v>6.8165367671883406</c:v>
                </c:pt>
                <c:pt idx="3">
                  <c:v>7.5534272114424228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Hampshire Orthopaedic Elective Surgical Hub (-)</c:v>
                </c:pt>
                <c:pt idx="2">
                  <c:v>Southampton General Hospital (461)</c:v>
                </c:pt>
                <c:pt idx="3">
                  <c:v>Princess Anne Hospital (36)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Hampshire Orthopaedic Elective Surgical Hub (-)</c:v>
                </c:pt>
                <c:pt idx="2">
                  <c:v>Southampton General Hospital (461)</c:v>
                </c:pt>
                <c:pt idx="3">
                  <c:v>Princess Anne Hospital (36)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Hampshire Orthopaedic Elective Surgical Hub (-)</c:v>
                </c:pt>
                <c:pt idx="2">
                  <c:v>Southampton General Hospital (461)</c:v>
                </c:pt>
                <c:pt idx="3">
                  <c:v>Princess Anne Hospital (36)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3.1526619726280831</c:v>
                </c:pt>
                <c:pt idx="1">
                  <c:v>0</c:v>
                </c:pt>
                <c:pt idx="2">
                  <c:v>3.1834632328116594</c:v>
                </c:pt>
                <c:pt idx="3">
                  <c:v>2.4465727885575772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Hampshire Orthopaedic Elective Surgical Hub (-)</c:v>
                </c:pt>
                <c:pt idx="2">
                  <c:v>Southampton General Hospital (443)</c:v>
                </c:pt>
                <c:pt idx="3">
                  <c:v>Princess Anne Hospital (35)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Hampshire Orthopaedic Elective Surgical Hub (-)</c:v>
                </c:pt>
                <c:pt idx="2">
                  <c:v>Southampton General Hospital (443)</c:v>
                </c:pt>
                <c:pt idx="3">
                  <c:v>Princess Anne Hospital (35)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Hampshire Orthopaedic Elective Surgical Hub (-)</c:v>
                </c:pt>
                <c:pt idx="2">
                  <c:v>Southampton General Hospital (443)</c:v>
                </c:pt>
                <c:pt idx="3">
                  <c:v>Princess Anne Hospital (35)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Hampshire Orthopaedic Elective Surgical Hub (-)</c:v>
                </c:pt>
                <c:pt idx="2">
                  <c:v>Southampton General Hospital (443)</c:v>
                </c:pt>
                <c:pt idx="3">
                  <c:v>Princess Anne Hospital (35)</c:v>
                </c:pt>
              </c:strCache>
            </c:strRef>
          </c:cat>
          <c:val>
            <c:numRef>
              <c:f>Sheet1!$G$2:$G$5</c:f>
              <c:numCache>
                <c:formatCode>0.0;;</c:formatCode>
                <c:ptCount val="4"/>
                <c:pt idx="0">
                  <c:v>8.3225676393969472</c:v>
                </c:pt>
                <c:pt idx="1">
                  <c:v>0</c:v>
                </c:pt>
                <c:pt idx="2">
                  <c:v>8.3334588752548431</c:v>
                </c:pt>
                <c:pt idx="3">
                  <c:v>7.1015701893755274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Hampshire Orthopaedic Elective Surgical Hub (-)</c:v>
                </c:pt>
                <c:pt idx="2">
                  <c:v>Southampton General Hospital (443)</c:v>
                </c:pt>
                <c:pt idx="3">
                  <c:v>Princess Anne Hospital (35)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Hampshire Orthopaedic Elective Surgical Hub (-)</c:v>
                </c:pt>
                <c:pt idx="2">
                  <c:v>Southampton General Hospital (443)</c:v>
                </c:pt>
                <c:pt idx="3">
                  <c:v>Princess Anne Hospital (35)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Hampshire Orthopaedic Elective Surgical Hub (-)</c:v>
                </c:pt>
                <c:pt idx="2">
                  <c:v>Southampton General Hospital (443)</c:v>
                </c:pt>
                <c:pt idx="3">
                  <c:v>Princess Anne Hospital (35)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1.6774323606030528</c:v>
                </c:pt>
                <c:pt idx="1">
                  <c:v>0</c:v>
                </c:pt>
                <c:pt idx="2">
                  <c:v>1.6665411247451569</c:v>
                </c:pt>
                <c:pt idx="3">
                  <c:v>2.8984298106244726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Hampshire Orthopaedic Elective Surgical Hub (-)</c:v>
                </c:pt>
                <c:pt idx="2">
                  <c:v>Southampton General Hospital (372)</c:v>
                </c:pt>
                <c:pt idx="3">
                  <c:v>Princess Anne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Hampshire Orthopaedic Elective Surgical Hub (-)</c:v>
                </c:pt>
                <c:pt idx="2">
                  <c:v>Southampton General Hospital (372)</c:v>
                </c:pt>
                <c:pt idx="3">
                  <c:v>Princess Anne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Hampshire Orthopaedic Elective Surgical Hub (-)</c:v>
                </c:pt>
                <c:pt idx="2">
                  <c:v>Southampton General Hospital (372)</c:v>
                </c:pt>
                <c:pt idx="3">
                  <c:v>Princess Anne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Hampshire Orthopaedic Elective Surgical Hub (-)</c:v>
                </c:pt>
                <c:pt idx="2">
                  <c:v>Southampton General Hospital (372)</c:v>
                </c:pt>
                <c:pt idx="3">
                  <c:v>Princess Anne Hospital (-)</c:v>
                </c:pt>
              </c:strCache>
            </c:strRef>
          </c:cat>
          <c:val>
            <c:numRef>
              <c:f>Sheet1!$G$2:$G$5</c:f>
              <c:numCache>
                <c:formatCode>0.0;;</c:formatCode>
                <c:ptCount val="4"/>
                <c:pt idx="0">
                  <c:v>8.9316479613307038</c:v>
                </c:pt>
                <c:pt idx="1">
                  <c:v>0</c:v>
                </c:pt>
                <c:pt idx="2">
                  <c:v>8.9656905331559642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Hampshire Orthopaedic Elective Surgical Hub (-)</c:v>
                </c:pt>
                <c:pt idx="2">
                  <c:v>Southampton General Hospital (372)</c:v>
                </c:pt>
                <c:pt idx="3">
                  <c:v>Princess Anne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Hampshire Orthopaedic Elective Surgical Hub (-)</c:v>
                </c:pt>
                <c:pt idx="2">
                  <c:v>Southampton General Hospital (372)</c:v>
                </c:pt>
                <c:pt idx="3">
                  <c:v>Princess Anne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Hampshire Orthopaedic Elective Surgical Hub (-)</c:v>
                </c:pt>
                <c:pt idx="2">
                  <c:v>Southampton General Hospital (372)</c:v>
                </c:pt>
                <c:pt idx="3">
                  <c:v>Princess Anne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1.0683520386692962</c:v>
                </c:pt>
                <c:pt idx="1">
                  <c:v>0</c:v>
                </c:pt>
                <c:pt idx="2">
                  <c:v>1.0343094668440358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(290)</c:v>
                </c:pt>
                <c:pt idx="1">
                  <c:v>Hampshire Orthopaedic Elective Surgical Hub (-)</c:v>
                </c:pt>
                <c:pt idx="2">
                  <c:v>Southampton General Hospital (260)</c:v>
                </c:pt>
                <c:pt idx="3">
                  <c:v>Princess Anne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(290)</c:v>
                </c:pt>
                <c:pt idx="1">
                  <c:v>Hampshire Orthopaedic Elective Surgical Hub (-)</c:v>
                </c:pt>
                <c:pt idx="2">
                  <c:v>Southampton General Hospital (260)</c:v>
                </c:pt>
                <c:pt idx="3">
                  <c:v>Princess Anne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(290)</c:v>
                </c:pt>
                <c:pt idx="1">
                  <c:v>Hampshire Orthopaedic Elective Surgical Hub (-)</c:v>
                </c:pt>
                <c:pt idx="2">
                  <c:v>Southampton General Hospital (260)</c:v>
                </c:pt>
                <c:pt idx="3">
                  <c:v>Princess Anne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(290)</c:v>
                </c:pt>
                <c:pt idx="1">
                  <c:v>Hampshire Orthopaedic Elective Surgical Hub (-)</c:v>
                </c:pt>
                <c:pt idx="2">
                  <c:v>Southampton General Hospital (260)</c:v>
                </c:pt>
                <c:pt idx="3">
                  <c:v>Princess Anne Hospital (-)</c:v>
                </c:pt>
              </c:strCache>
            </c:strRef>
          </c:cat>
          <c:val>
            <c:numRef>
              <c:f>Sheet1!$G$2:$G$5</c:f>
              <c:numCache>
                <c:formatCode>0.0;;</c:formatCode>
                <c:ptCount val="4"/>
                <c:pt idx="0">
                  <c:v>6.2620567962885287</c:v>
                </c:pt>
                <c:pt idx="1">
                  <c:v>0</c:v>
                </c:pt>
                <c:pt idx="2">
                  <c:v>6.1678917611333199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(290)</c:v>
                </c:pt>
                <c:pt idx="1">
                  <c:v>Hampshire Orthopaedic Elective Surgical Hub (-)</c:v>
                </c:pt>
                <c:pt idx="2">
                  <c:v>Southampton General Hospital (260)</c:v>
                </c:pt>
                <c:pt idx="3">
                  <c:v>Princess Anne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(290)</c:v>
                </c:pt>
                <c:pt idx="1">
                  <c:v>Hampshire Orthopaedic Elective Surgical Hub (-)</c:v>
                </c:pt>
                <c:pt idx="2">
                  <c:v>Southampton General Hospital (260)</c:v>
                </c:pt>
                <c:pt idx="3">
                  <c:v>Princess Anne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(290)</c:v>
                </c:pt>
                <c:pt idx="1">
                  <c:v>Hampshire Orthopaedic Elective Surgical Hub (-)</c:v>
                </c:pt>
                <c:pt idx="2">
                  <c:v>Southampton General Hospital (260)</c:v>
                </c:pt>
                <c:pt idx="3">
                  <c:v>Princess Anne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3.7379432037114713</c:v>
                </c:pt>
                <c:pt idx="1">
                  <c:v>0</c:v>
                </c:pt>
                <c:pt idx="2">
                  <c:v>3.8321082388666801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Hampshire Orthopaedic Elective Surgical Hub (-)</c:v>
                </c:pt>
                <c:pt idx="2">
                  <c:v>Southampton General Hospital (364)</c:v>
                </c:pt>
                <c:pt idx="3">
                  <c:v>Princess Anne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Hampshire Orthopaedic Elective Surgical Hub (-)</c:v>
                </c:pt>
                <c:pt idx="2">
                  <c:v>Southampton General Hospital (364)</c:v>
                </c:pt>
                <c:pt idx="3">
                  <c:v>Princess Anne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Hampshire Orthopaedic Elective Surgical Hub (-)</c:v>
                </c:pt>
                <c:pt idx="2">
                  <c:v>Southampton General Hospital (364)</c:v>
                </c:pt>
                <c:pt idx="3">
                  <c:v>Princess Anne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Hampshire Orthopaedic Elective Surgical Hub (-)</c:v>
                </c:pt>
                <c:pt idx="2">
                  <c:v>Southampton General Hospital (364)</c:v>
                </c:pt>
                <c:pt idx="3">
                  <c:v>Princess Anne Hospital (-)</c:v>
                </c:pt>
              </c:strCache>
            </c:strRef>
          </c:cat>
          <c:val>
            <c:numRef>
              <c:f>Sheet1!$G$2:$G$5</c:f>
              <c:numCache>
                <c:formatCode>0.0;;</c:formatCode>
                <c:ptCount val="4"/>
                <c:pt idx="0">
                  <c:v>4.9273369876345656</c:v>
                </c:pt>
                <c:pt idx="1">
                  <c:v>0</c:v>
                </c:pt>
                <c:pt idx="2">
                  <c:v>4.927190276233345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Hampshire Orthopaedic Elective Surgical Hub (-)</c:v>
                </c:pt>
                <c:pt idx="2">
                  <c:v>Southampton General Hospital (364)</c:v>
                </c:pt>
                <c:pt idx="3">
                  <c:v>Princess Anne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Hampshire Orthopaedic Elective Surgical Hub (-)</c:v>
                </c:pt>
                <c:pt idx="2">
                  <c:v>Southampton General Hospital (364)</c:v>
                </c:pt>
                <c:pt idx="3">
                  <c:v>Princess Anne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Hampshire Orthopaedic Elective Surgical Hub (-)</c:v>
                </c:pt>
                <c:pt idx="2">
                  <c:v>Southampton General Hospital (364)</c:v>
                </c:pt>
                <c:pt idx="3">
                  <c:v>Princess Anne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5.0726630123654344</c:v>
                </c:pt>
                <c:pt idx="1">
                  <c:v>0</c:v>
                </c:pt>
                <c:pt idx="2">
                  <c:v>5.072809723766655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Hampshire Orthopaedic Elective Surgical Hub (-)</c:v>
                </c:pt>
                <c:pt idx="2">
                  <c:v>Southampton General Hospital (407)</c:v>
                </c:pt>
                <c:pt idx="3">
                  <c:v>Princess Anne Hospital (32)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Hampshire Orthopaedic Elective Surgical Hub (-)</c:v>
                </c:pt>
                <c:pt idx="2">
                  <c:v>Southampton General Hospital (407)</c:v>
                </c:pt>
                <c:pt idx="3">
                  <c:v>Princess Anne Hospital (32)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Hampshire Orthopaedic Elective Surgical Hub (-)</c:v>
                </c:pt>
                <c:pt idx="2">
                  <c:v>Southampton General Hospital (407)</c:v>
                </c:pt>
                <c:pt idx="3">
                  <c:v>Princess Anne Hospital (32)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Hampshire Orthopaedic Elective Surgical Hub (-)</c:v>
                </c:pt>
                <c:pt idx="2">
                  <c:v>Southampton General Hospital (407)</c:v>
                </c:pt>
                <c:pt idx="3">
                  <c:v>Princess Anne Hospital (32)</c:v>
                </c:pt>
              </c:strCache>
            </c:strRef>
          </c:cat>
          <c:val>
            <c:numRef>
              <c:f>Sheet1!$G$2:$G$5</c:f>
              <c:numCache>
                <c:formatCode>0.0;;</c:formatCode>
                <c:ptCount val="4"/>
                <c:pt idx="0">
                  <c:v>6.6323794616501877</c:v>
                </c:pt>
                <c:pt idx="1">
                  <c:v>0</c:v>
                </c:pt>
                <c:pt idx="2">
                  <c:v>6.6679785170190966</c:v>
                </c:pt>
                <c:pt idx="3">
                  <c:v>5.9772699845595039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Hampshire Orthopaedic Elective Surgical Hub (-)</c:v>
                </c:pt>
                <c:pt idx="2">
                  <c:v>Southampton General Hospital (407)</c:v>
                </c:pt>
                <c:pt idx="3">
                  <c:v>Princess Anne Hospital (32)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Hampshire Orthopaedic Elective Surgical Hub (-)</c:v>
                </c:pt>
                <c:pt idx="2">
                  <c:v>Southampton General Hospital (407)</c:v>
                </c:pt>
                <c:pt idx="3">
                  <c:v>Princess Anne Hospital (32)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Hampshire Orthopaedic Elective Surgical Hub (-)</c:v>
                </c:pt>
                <c:pt idx="2">
                  <c:v>Southampton General Hospital (407)</c:v>
                </c:pt>
                <c:pt idx="3">
                  <c:v>Princess Anne Hospital (32)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3.3676205383498123</c:v>
                </c:pt>
                <c:pt idx="1">
                  <c:v>0</c:v>
                </c:pt>
                <c:pt idx="2">
                  <c:v>3.3320214829809034</c:v>
                </c:pt>
                <c:pt idx="3">
                  <c:v>4.0227300154404961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Hampshire Orthopaedic Elective Surgical Hub (-)</c:v>
                </c:pt>
                <c:pt idx="2">
                  <c:v>Southampton General Hospital (427)</c:v>
                </c:pt>
                <c:pt idx="3">
                  <c:v>Princess Anne Hospital (36)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Hampshire Orthopaedic Elective Surgical Hub (-)</c:v>
                </c:pt>
                <c:pt idx="2">
                  <c:v>Southampton General Hospital (427)</c:v>
                </c:pt>
                <c:pt idx="3">
                  <c:v>Princess Anne Hospital (36)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Hampshire Orthopaedic Elective Surgical Hub (-)</c:v>
                </c:pt>
                <c:pt idx="2">
                  <c:v>Southampton General Hospital (427)</c:v>
                </c:pt>
                <c:pt idx="3">
                  <c:v>Princess Anne Hospital (36)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Hampshire Orthopaedic Elective Surgical Hub (-)</c:v>
                </c:pt>
                <c:pt idx="2">
                  <c:v>Southampton General Hospital (427)</c:v>
                </c:pt>
                <c:pt idx="3">
                  <c:v>Princess Anne Hospital (36)</c:v>
                </c:pt>
              </c:strCache>
            </c:strRef>
          </c:cat>
          <c:val>
            <c:numRef>
              <c:f>Sheet1!$G$2:$G$5</c:f>
              <c:numCache>
                <c:formatCode>0.0;;</c:formatCode>
                <c:ptCount val="4"/>
                <c:pt idx="0">
                  <c:v>8.2898492892803954</c:v>
                </c:pt>
                <c:pt idx="1">
                  <c:v>0</c:v>
                </c:pt>
                <c:pt idx="2">
                  <c:v>8.1520914600845238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Hampshire Orthopaedic Elective Surgical Hub (-)</c:v>
                </c:pt>
                <c:pt idx="2">
                  <c:v>Southampton General Hospital (427)</c:v>
                </c:pt>
                <c:pt idx="3">
                  <c:v>Princess Anne Hospital (36)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Hampshire Orthopaedic Elective Surgical Hub (-)</c:v>
                </c:pt>
                <c:pt idx="2">
                  <c:v>Southampton General Hospital (427)</c:v>
                </c:pt>
                <c:pt idx="3">
                  <c:v>Princess Anne Hospital (36)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Hampshire Orthopaedic Elective Surgical Hub (-)</c:v>
                </c:pt>
                <c:pt idx="2">
                  <c:v>Southampton General Hospital (427)</c:v>
                </c:pt>
                <c:pt idx="3">
                  <c:v>Princess Anne Hospital (36)</c:v>
                </c:pt>
              </c:strCache>
            </c:strRef>
          </c:cat>
          <c:val>
            <c:numRef>
              <c:f>Sheet1!$J$2:$J$5</c:f>
              <c:numCache>
                <c:formatCode>0.0;;</c:formatCode>
                <c:ptCount val="4"/>
                <c:pt idx="0">
                  <c:v>0</c:v>
                </c:pt>
                <c:pt idx="1">
                  <c:v>0</c:v>
                </c:pt>
                <c:pt idx="2">
                  <c:v>0</c:v>
                </c:pt>
                <c:pt idx="3">
                  <c:v>9.9465016054401847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1.7101507107196046</c:v>
                </c:pt>
                <c:pt idx="1">
                  <c:v>0</c:v>
                </c:pt>
                <c:pt idx="2">
                  <c:v>1.8479085399154762</c:v>
                </c:pt>
                <c:pt idx="3">
                  <c:v>5.349839455981531E-2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(234)</c:v>
                </c:pt>
                <c:pt idx="1">
                  <c:v>Hampshire Orthopaedic Elective Surgical Hub (-)</c:v>
                </c:pt>
                <c:pt idx="2">
                  <c:v>Southampton General Hospital (216)</c:v>
                </c:pt>
                <c:pt idx="3">
                  <c:v>Princess Anne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(234)</c:v>
                </c:pt>
                <c:pt idx="1">
                  <c:v>Hampshire Orthopaedic Elective Surgical Hub (-)</c:v>
                </c:pt>
                <c:pt idx="2">
                  <c:v>Southampton General Hospital (216)</c:v>
                </c:pt>
                <c:pt idx="3">
                  <c:v>Princess Anne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(234)</c:v>
                </c:pt>
                <c:pt idx="1">
                  <c:v>Hampshire Orthopaedic Elective Surgical Hub (-)</c:v>
                </c:pt>
                <c:pt idx="2">
                  <c:v>Southampton General Hospital (216)</c:v>
                </c:pt>
                <c:pt idx="3">
                  <c:v>Princess Anne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(234)</c:v>
                </c:pt>
                <c:pt idx="1">
                  <c:v>Hampshire Orthopaedic Elective Surgical Hub (-)</c:v>
                </c:pt>
                <c:pt idx="2">
                  <c:v>Southampton General Hospital (216)</c:v>
                </c:pt>
                <c:pt idx="3">
                  <c:v>Princess Anne Hospital (-)</c:v>
                </c:pt>
              </c:strCache>
            </c:strRef>
          </c:cat>
          <c:val>
            <c:numRef>
              <c:f>Sheet1!$G$2:$G$5</c:f>
              <c:numCache>
                <c:formatCode>0.0;;</c:formatCode>
                <c:ptCount val="4"/>
                <c:pt idx="0">
                  <c:v>8.1647376491494743</c:v>
                </c:pt>
                <c:pt idx="1">
                  <c:v>0</c:v>
                </c:pt>
                <c:pt idx="2">
                  <c:v>8.1869198536671348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(234)</c:v>
                </c:pt>
                <c:pt idx="1">
                  <c:v>Hampshire Orthopaedic Elective Surgical Hub (-)</c:v>
                </c:pt>
                <c:pt idx="2">
                  <c:v>Southampton General Hospital (216)</c:v>
                </c:pt>
                <c:pt idx="3">
                  <c:v>Princess Anne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(234)</c:v>
                </c:pt>
                <c:pt idx="1">
                  <c:v>Hampshire Orthopaedic Elective Surgical Hub (-)</c:v>
                </c:pt>
                <c:pt idx="2">
                  <c:v>Southampton General Hospital (216)</c:v>
                </c:pt>
                <c:pt idx="3">
                  <c:v>Princess Anne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(234)</c:v>
                </c:pt>
                <c:pt idx="1">
                  <c:v>Hampshire Orthopaedic Elective Surgical Hub (-)</c:v>
                </c:pt>
                <c:pt idx="2">
                  <c:v>Southampton General Hospital (216)</c:v>
                </c:pt>
                <c:pt idx="3">
                  <c:v>Princess Anne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1.8352623508505257</c:v>
                </c:pt>
                <c:pt idx="1">
                  <c:v>0</c:v>
                </c:pt>
                <c:pt idx="2">
                  <c:v>1.8130801463328652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(281)</c:v>
                </c:pt>
                <c:pt idx="1">
                  <c:v>Hampshire Orthopaedic Elective Surgical Hub (-)</c:v>
                </c:pt>
                <c:pt idx="2">
                  <c:v>Southampton General Hospital (260)</c:v>
                </c:pt>
                <c:pt idx="3">
                  <c:v>Princess Anne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(281)</c:v>
                </c:pt>
                <c:pt idx="1">
                  <c:v>Hampshire Orthopaedic Elective Surgical Hub (-)</c:v>
                </c:pt>
                <c:pt idx="2">
                  <c:v>Southampton General Hospital (260)</c:v>
                </c:pt>
                <c:pt idx="3">
                  <c:v>Princess Anne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(281)</c:v>
                </c:pt>
                <c:pt idx="1">
                  <c:v>Hampshire Orthopaedic Elective Surgical Hub (-)</c:v>
                </c:pt>
                <c:pt idx="2">
                  <c:v>Southampton General Hospital (260)</c:v>
                </c:pt>
                <c:pt idx="3">
                  <c:v>Princess Anne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(281)</c:v>
                </c:pt>
                <c:pt idx="1">
                  <c:v>Hampshire Orthopaedic Elective Surgical Hub (-)</c:v>
                </c:pt>
                <c:pt idx="2">
                  <c:v>Southampton General Hospital (260)</c:v>
                </c:pt>
                <c:pt idx="3">
                  <c:v>Princess Anne Hospital (-)</c:v>
                </c:pt>
              </c:strCache>
            </c:strRef>
          </c:cat>
          <c:val>
            <c:numRef>
              <c:f>Sheet1!$G$2:$G$5</c:f>
              <c:numCache>
                <c:formatCode>0.0;;</c:formatCode>
                <c:ptCount val="4"/>
                <c:pt idx="0">
                  <c:v>6.0317407489690433</c:v>
                </c:pt>
                <c:pt idx="1">
                  <c:v>0</c:v>
                </c:pt>
                <c:pt idx="2">
                  <c:v>6.0455371992495124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(281)</c:v>
                </c:pt>
                <c:pt idx="1">
                  <c:v>Hampshire Orthopaedic Elective Surgical Hub (-)</c:v>
                </c:pt>
                <c:pt idx="2">
                  <c:v>Southampton General Hospital (260)</c:v>
                </c:pt>
                <c:pt idx="3">
                  <c:v>Princess Anne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(281)</c:v>
                </c:pt>
                <c:pt idx="1">
                  <c:v>Hampshire Orthopaedic Elective Surgical Hub (-)</c:v>
                </c:pt>
                <c:pt idx="2">
                  <c:v>Southampton General Hospital (260)</c:v>
                </c:pt>
                <c:pt idx="3">
                  <c:v>Princess Anne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(281)</c:v>
                </c:pt>
                <c:pt idx="1">
                  <c:v>Hampshire Orthopaedic Elective Surgical Hub (-)</c:v>
                </c:pt>
                <c:pt idx="2">
                  <c:v>Southampton General Hospital (260)</c:v>
                </c:pt>
                <c:pt idx="3">
                  <c:v>Princess Anne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3.9682592510309567</c:v>
                </c:pt>
                <c:pt idx="1">
                  <c:v>0</c:v>
                </c:pt>
                <c:pt idx="2">
                  <c:v>3.9544628007504876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Hampshire Orthopaedic Elective Surgical Hub (-)</c:v>
                </c:pt>
                <c:pt idx="2">
                  <c:v>Southampton General Hospital (460)</c:v>
                </c:pt>
                <c:pt idx="3">
                  <c:v>Princess Anne Hospital (37)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Hampshire Orthopaedic Elective Surgical Hub (-)</c:v>
                </c:pt>
                <c:pt idx="2">
                  <c:v>Southampton General Hospital (460)</c:v>
                </c:pt>
                <c:pt idx="3">
                  <c:v>Princess Anne Hospital (37)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Hampshire Orthopaedic Elective Surgical Hub (-)</c:v>
                </c:pt>
                <c:pt idx="2">
                  <c:v>Southampton General Hospital (460)</c:v>
                </c:pt>
                <c:pt idx="3">
                  <c:v>Princess Anne Hospital (37)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Hampshire Orthopaedic Elective Surgical Hub (-)</c:v>
                </c:pt>
                <c:pt idx="2">
                  <c:v>Southampton General Hospital (460)</c:v>
                </c:pt>
                <c:pt idx="3">
                  <c:v>Princess Anne Hospital (37)</c:v>
                </c:pt>
              </c:strCache>
            </c:strRef>
          </c:cat>
          <c:val>
            <c:numRef>
              <c:f>Sheet1!$G$2:$G$5</c:f>
              <c:numCache>
                <c:formatCode>0.0;;</c:formatCode>
                <c:ptCount val="4"/>
                <c:pt idx="0">
                  <c:v>9.0369397630292365</c:v>
                </c:pt>
                <c:pt idx="1">
                  <c:v>0</c:v>
                </c:pt>
                <c:pt idx="2">
                  <c:v>9.0459743851065131</c:v>
                </c:pt>
                <c:pt idx="3">
                  <c:v>9.2218064001940512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Hampshire Orthopaedic Elective Surgical Hub (-)</c:v>
                </c:pt>
                <c:pt idx="2">
                  <c:v>Southampton General Hospital (460)</c:v>
                </c:pt>
                <c:pt idx="3">
                  <c:v>Princess Anne Hospital (37)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Hampshire Orthopaedic Elective Surgical Hub (-)</c:v>
                </c:pt>
                <c:pt idx="2">
                  <c:v>Southampton General Hospital (460)</c:v>
                </c:pt>
                <c:pt idx="3">
                  <c:v>Princess Anne Hospital (37)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Hampshire Orthopaedic Elective Surgical Hub (-)</c:v>
                </c:pt>
                <c:pt idx="2">
                  <c:v>Southampton General Hospital (460)</c:v>
                </c:pt>
                <c:pt idx="3">
                  <c:v>Princess Anne Hospital (37)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0.96306023697076348</c:v>
                </c:pt>
                <c:pt idx="1">
                  <c:v>0</c:v>
                </c:pt>
                <c:pt idx="2">
                  <c:v>0.95402561489348692</c:v>
                </c:pt>
                <c:pt idx="3">
                  <c:v>0.77819359980594882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Hampshire Orthopaedic Elective Surgical Hub (-)</c:v>
                </c:pt>
                <c:pt idx="2">
                  <c:v>Southampton General Hospital (444)</c:v>
                </c:pt>
                <c:pt idx="3">
                  <c:v>Princess Anne Hospital (35)</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Hampshire Orthopaedic Elective Surgical Hub (-)</c:v>
                </c:pt>
                <c:pt idx="2">
                  <c:v>Southampton General Hospital (444)</c:v>
                </c:pt>
                <c:pt idx="3">
                  <c:v>Princess Anne Hospital (35)</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Hampshire Orthopaedic Elective Surgical Hub (-)</c:v>
                </c:pt>
                <c:pt idx="2">
                  <c:v>Southampton General Hospital (444)</c:v>
                </c:pt>
                <c:pt idx="3">
                  <c:v>Princess Anne Hospital (35)</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Hampshire Orthopaedic Elective Surgical Hub (-)</c:v>
                </c:pt>
                <c:pt idx="2">
                  <c:v>Southampton General Hospital (444)</c:v>
                </c:pt>
                <c:pt idx="3">
                  <c:v>Princess Anne Hospital (35)</c:v>
                </c:pt>
              </c:strCache>
            </c:strRef>
          </c:cat>
          <c:val>
            <c:numRef>
              <c:f>Sheet1!$G$2:$G$5</c:f>
              <c:numCache>
                <c:formatCode>0.0;;</c:formatCode>
                <c:ptCount val="4"/>
                <c:pt idx="0">
                  <c:v>9.1670886370702735</c:v>
                </c:pt>
                <c:pt idx="1">
                  <c:v>0</c:v>
                </c:pt>
                <c:pt idx="2">
                  <c:v>9.1854025384432507</c:v>
                </c:pt>
                <c:pt idx="3">
                  <c:v>9.1225506990035488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Hampshire Orthopaedic Elective Surgical Hub (-)</c:v>
                </c:pt>
                <c:pt idx="2">
                  <c:v>Southampton General Hospital (444)</c:v>
                </c:pt>
                <c:pt idx="3">
                  <c:v>Princess Anne Hospital (35)</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Hampshire Orthopaedic Elective Surgical Hub (-)</c:v>
                </c:pt>
                <c:pt idx="2">
                  <c:v>Southampton General Hospital (444)</c:v>
                </c:pt>
                <c:pt idx="3">
                  <c:v>Princess Anne Hospital (35)</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Hampshire Orthopaedic Elective Surgical Hub (-)</c:v>
                </c:pt>
                <c:pt idx="2">
                  <c:v>Southampton General Hospital (444)</c:v>
                </c:pt>
                <c:pt idx="3">
                  <c:v>Princess Anne Hospital (35)</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0.83291136292972645</c:v>
                </c:pt>
                <c:pt idx="1">
                  <c:v>0</c:v>
                </c:pt>
                <c:pt idx="2">
                  <c:v>0.81459746155674928</c:v>
                </c:pt>
                <c:pt idx="3">
                  <c:v>0.87744930099645124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Hampshire Orthopaedic Elective Surgical Hub (-)</c:v>
                </c:pt>
                <c:pt idx="2">
                  <c:v>Southampton General Hospital (460)</c:v>
                </c:pt>
                <c:pt idx="3">
                  <c:v>Princess Anne Hospital (36)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Hampshire Orthopaedic Elective Surgical Hub (-)</c:v>
                </c:pt>
                <c:pt idx="2">
                  <c:v>Southampton General Hospital (460)</c:v>
                </c:pt>
                <c:pt idx="3">
                  <c:v>Princess Anne Hospital (36)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Hampshire Orthopaedic Elective Surgical Hub (-)</c:v>
                </c:pt>
                <c:pt idx="2">
                  <c:v>Southampton General Hospital (460)</c:v>
                </c:pt>
                <c:pt idx="3">
                  <c:v>Princess Anne Hospital (36)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Hampshire Orthopaedic Elective Surgical Hub (-)</c:v>
                </c:pt>
                <c:pt idx="2">
                  <c:v>Southampton General Hospital (460)</c:v>
                </c:pt>
                <c:pt idx="3">
                  <c:v>Princess Anne Hospital (36)</c:v>
                </c:pt>
              </c:strCache>
            </c:strRef>
          </c:cat>
          <c:val>
            <c:numRef>
              <c:f>Sheet1!$G$2:$G$5</c:f>
              <c:numCache>
                <c:formatCode>0.0;;</c:formatCode>
                <c:ptCount val="4"/>
                <c:pt idx="0">
                  <c:v>8.2828235141258393</c:v>
                </c:pt>
                <c:pt idx="1">
                  <c:v>0</c:v>
                </c:pt>
                <c:pt idx="2">
                  <c:v>8.2727383978568625</c:v>
                </c:pt>
                <c:pt idx="3">
                  <c:v>8.4419739470223281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Hampshire Orthopaedic Elective Surgical Hub (-)</c:v>
                </c:pt>
                <c:pt idx="2">
                  <c:v>Southampton General Hospital (460)</c:v>
                </c:pt>
                <c:pt idx="3">
                  <c:v>Princess Anne Hospital (36)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Hampshire Orthopaedic Elective Surgical Hub (-)</c:v>
                </c:pt>
                <c:pt idx="2">
                  <c:v>Southampton General Hospital (460)</c:v>
                </c:pt>
                <c:pt idx="3">
                  <c:v>Princess Anne Hospital (36)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(500)</c:v>
                </c:pt>
                <c:pt idx="1">
                  <c:v>Hampshire Orthopaedic Elective Surgical Hub (-)</c:v>
                </c:pt>
                <c:pt idx="2">
                  <c:v>Southampton General Hospital (460)</c:v>
                </c:pt>
                <c:pt idx="3">
                  <c:v>Princess Anne Hospital (36)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1.7171764858741607</c:v>
                </c:pt>
                <c:pt idx="1">
                  <c:v>0</c:v>
                </c:pt>
                <c:pt idx="2">
                  <c:v>1.7272616021431375</c:v>
                </c:pt>
                <c:pt idx="3">
                  <c:v>1.5580260529776719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7.4826896798286269</c:v>
                </c:pt>
                <c:pt idx="1">
                  <c:v>7.3596878456194164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7.7610929645112998</c:v>
                </c:pt>
                <c:pt idx="1">
                  <c:v>7.9149951597194912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8.3264545225545401</c:v>
                </c:pt>
                <c:pt idx="1">
                  <c:v>7.7390377183847994</c:v>
                </c:pt>
                <c:pt idx="2">
                  <c:v>7.4512764847258133</c:v>
                </c:pt>
                <c:pt idx="3">
                  <c:v>7.0695591075707469</c:v>
                </c:pt>
                <c:pt idx="4">
                  <c:v>7.2476407118856683</c:v>
                </c:pt>
                <c:pt idx="5">
                  <c:v>7.0889026422193204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5.8123435958224032</c:v>
                </c:pt>
                <c:pt idx="1">
                  <c:v>6.562013791759008</c:v>
                </c:pt>
                <c:pt idx="2">
                  <c:v>6.2764430003652496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8.2094634248254739</c:v>
                </c:pt>
                <c:pt idx="1">
                  <c:v>8.4574120047337278</c:v>
                </c:pt>
                <c:pt idx="2">
                  <c:v>8.0486469126650757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8.1479268818213644</c:v>
                </c:pt>
                <c:pt idx="1">
                  <c:v>8.2838715958429976</c:v>
                </c:pt>
                <c:pt idx="2">
                  <c:v>8.1105840591030631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9.0707049515896117</c:v>
                </c:pt>
                <c:pt idx="1">
                  <c:v>9.3245999980462546</c:v>
                </c:pt>
                <c:pt idx="2">
                  <c:v>9.2106870072881222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3.092262322086675</c:v>
                </c:pt>
                <c:pt idx="1">
                  <c:v>3.7052149069721549</c:v>
                </c:pt>
                <c:pt idx="2">
                  <c:v>3.531644073663025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9.3710699549936614</c:v>
                </c:pt>
                <c:pt idx="1">
                  <c:v>9.0966376636877246</c:v>
                </c:pt>
                <c:pt idx="2">
                  <c:v>9.0521104985346987</c:v>
                </c:pt>
                <c:pt idx="3">
                  <c:v>9.0035828867833754</c:v>
                </c:pt>
                <c:pt idx="4">
                  <c:v>9.162646018244196</c:v>
                </c:pt>
                <c:pt idx="5">
                  <c:v>9.0310881116672075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8.7024202475386687</c:v>
                </c:pt>
                <c:pt idx="1">
                  <c:v>8.2641167848663972</c:v>
                </c:pt>
                <c:pt idx="2">
                  <c:v>8.1596633999915511</c:v>
                </c:pt>
                <c:pt idx="3">
                  <c:v>8.2779313114181257</c:v>
                </c:pt>
                <c:pt idx="4">
                  <c:v>8.5309061545533016</c:v>
                </c:pt>
                <c:pt idx="5">
                  <c:v>8.1184493287881807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8.3361187881257166</c:v>
                </c:pt>
                <c:pt idx="1">
                  <c:v>7.7538353712389831</c:v>
                </c:pt>
                <c:pt idx="2">
                  <c:v>8.140353228754293</c:v>
                </c:pt>
                <c:pt idx="3">
                  <c:v>7.9319846636595717</c:v>
                </c:pt>
                <c:pt idx="4">
                  <c:v>8.3163590590753333</c:v>
                </c:pt>
                <c:pt idx="5">
                  <c:v>8.4515958201329831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8.0910118042443777</c:v>
                </c:pt>
                <c:pt idx="1">
                  <c:v>7.8669591617898558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7.2327464118900719</c:v>
                </c:pt>
                <c:pt idx="1">
                  <c:v>6.812707254060526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9.6860073656213572</c:v>
                </c:pt>
                <c:pt idx="1">
                  <c:v>9.150053170567169</c:v>
                </c:pt>
                <c:pt idx="2">
                  <c:v>9.2519191617571259</c:v>
                </c:pt>
                <c:pt idx="3">
                  <c:v>9.3349037526050989</c:v>
                </c:pt>
                <c:pt idx="4">
                  <c:v>9.3765251690138403</c:v>
                </c:pt>
                <c:pt idx="5">
                  <c:v>9.2881594601428681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8.9950157596027616</c:v>
                </c:pt>
                <c:pt idx="1">
                  <c:v>8.7464748959048055</c:v>
                </c:pt>
                <c:pt idx="2">
                  <c:v>8.7904347230755118</c:v>
                </c:pt>
                <c:pt idx="3">
                  <c:v>8.8080923852319906</c:v>
                </c:pt>
                <c:pt idx="4">
                  <c:v>9.0912327296495885</c:v>
                </c:pt>
                <c:pt idx="5">
                  <c:v>8.5544020936193785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9.4771037568531415</c:v>
                </c:pt>
                <c:pt idx="1">
                  <c:v>9.1625184866687377</c:v>
                </c:pt>
                <c:pt idx="2">
                  <c:v>9.299307101821908</c:v>
                </c:pt>
                <c:pt idx="3">
                  <c:v>9.1951476681894633</c:v>
                </c:pt>
                <c:pt idx="4">
                  <c:v>9.3344274947127133</c:v>
                </c:pt>
                <c:pt idx="5">
                  <c:v>9.0698403374247238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8.8783897491823911</c:v>
                </c:pt>
                <c:pt idx="1">
                  <c:v>8.4578534342123479</c:v>
                </c:pt>
                <c:pt idx="2">
                  <c:v>8.5881649099821598</c:v>
                </c:pt>
                <c:pt idx="3">
                  <c:v>8.8116487231525085</c:v>
                </c:pt>
                <c:pt idx="4">
                  <c:v>8.7412974112779782</c:v>
                </c:pt>
                <c:pt idx="5">
                  <c:v>8.7157222373232575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9.1352937400463539</c:v>
                </c:pt>
                <c:pt idx="1">
                  <c:v>8.7275456381904348</c:v>
                </c:pt>
                <c:pt idx="2">
                  <c:v>8.7607225013869687</c:v>
                </c:pt>
                <c:pt idx="3">
                  <c:v>8.7169679610709103</c:v>
                </c:pt>
                <c:pt idx="4">
                  <c:v>8.9342678034666356</c:v>
                </c:pt>
                <c:pt idx="5">
                  <c:v>8.763140349050623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9.3224490509158695</c:v>
                </c:pt>
                <c:pt idx="1">
                  <c:v>8.9778516487342301</c:v>
                </c:pt>
                <c:pt idx="2">
                  <c:v>8.9851509492162247</c:v>
                </c:pt>
                <c:pt idx="3">
                  <c:v>9.1245455510194304</c:v>
                </c:pt>
                <c:pt idx="4">
                  <c:v>9.198628357962976</c:v>
                </c:pt>
                <c:pt idx="5">
                  <c:v>9.0007230167496939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9.0222195193513262</c:v>
                </c:pt>
                <c:pt idx="1">
                  <c:v>8.7105217166469373</c:v>
                </c:pt>
                <c:pt idx="2">
                  <c:v>8.7012752530861714</c:v>
                </c:pt>
                <c:pt idx="3">
                  <c:v>8.8909481512166693</c:v>
                </c:pt>
                <c:pt idx="4">
                  <c:v>8.9785695729515584</c:v>
                </c:pt>
                <c:pt idx="5">
                  <c:v>8.8723697809347648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8.4239565713305904</c:v>
                </c:pt>
                <c:pt idx="1">
                  <c:v>7.6470089298234578</c:v>
                </c:pt>
                <c:pt idx="2">
                  <c:v>7.3782278648702713</c:v>
                </c:pt>
                <c:pt idx="3">
                  <c:v>7.6091509316336907</c:v>
                </c:pt>
                <c:pt idx="4">
                  <c:v>7.9950565601403367</c:v>
                </c:pt>
                <c:pt idx="5">
                  <c:v>7.7250644055827236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8.0267922449630564</c:v>
                </c:pt>
                <c:pt idx="1">
                  <c:v>7.6636818334071393</c:v>
                </c:pt>
                <c:pt idx="2">
                  <c:v>7.8420533863888071</c:v>
                </c:pt>
                <c:pt idx="3">
                  <c:v>7.5064591806069938</c:v>
                </c:pt>
                <c:pt idx="4">
                  <c:v>7.9660154318784206</c:v>
                </c:pt>
                <c:pt idx="5">
                  <c:v>7.4900335334235546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7.476164394229138</c:v>
                </c:pt>
                <c:pt idx="1">
                  <c:v>7.2008708767461664</c:v>
                </c:pt>
                <c:pt idx="2">
                  <c:v>7.0852934827553566</c:v>
                </c:pt>
                <c:pt idx="3">
                  <c:v>7.0648175942589884</c:v>
                </c:pt>
                <c:pt idx="4">
                  <c:v>7.2607482460928594</c:v>
                </c:pt>
                <c:pt idx="5">
                  <c:v>7.3163632631086832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9.0849993176738639</c:v>
                </c:pt>
                <c:pt idx="1">
                  <c:v>8.8865338065874138</c:v>
                </c:pt>
                <c:pt idx="2">
                  <c:v>9.0064784021267883</c:v>
                </c:pt>
                <c:pt idx="3">
                  <c:v>8.828841363672808</c:v>
                </c:pt>
                <c:pt idx="4">
                  <c:v>9.2102050964544002</c:v>
                </c:pt>
                <c:pt idx="5">
                  <c:v>8.8523502202032098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8.3714617557385349</c:v>
                </c:pt>
                <c:pt idx="1">
                  <c:v>7.6809408863776358</c:v>
                </c:pt>
                <c:pt idx="2">
                  <c:v>7.7825310654408373</c:v>
                </c:pt>
                <c:pt idx="3">
                  <c:v>7.8710956494821209</c:v>
                </c:pt>
                <c:pt idx="4">
                  <c:v>8.3373436694153931</c:v>
                </c:pt>
                <c:pt idx="5">
                  <c:v>7.7968692018496659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9.4943798290606196</c:v>
                </c:pt>
                <c:pt idx="1">
                  <c:v>9.4643140042739589</c:v>
                </c:pt>
                <c:pt idx="2">
                  <c:v>9.4755676049288002</c:v>
                </c:pt>
                <c:pt idx="3">
                  <c:v>9.5729774937471124</c:v>
                </c:pt>
                <c:pt idx="4">
                  <c:v>9.5755321752008058</c:v>
                </c:pt>
                <c:pt idx="5">
                  <c:v>9.5125653309255753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9.1617791565866131</c:v>
                </c:pt>
                <c:pt idx="1">
                  <c:v>8.7931897484956103</c:v>
                </c:pt>
                <c:pt idx="2">
                  <c:v>9.0032413590810787</c:v>
                </c:pt>
                <c:pt idx="3">
                  <c:v>8.8591204929768974</c:v>
                </c:pt>
                <c:pt idx="4">
                  <c:v>9.0291404394315116</c:v>
                </c:pt>
                <c:pt idx="5">
                  <c:v>8.8782117030785805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8.7743855009053124</c:v>
                </c:pt>
                <c:pt idx="1">
                  <c:v>8.2341079847582712</c:v>
                </c:pt>
                <c:pt idx="2">
                  <c:v>8.3255596781281476</c:v>
                </c:pt>
                <c:pt idx="3">
                  <c:v>8.3168709195575747</c:v>
                </c:pt>
                <c:pt idx="4">
                  <c:v>8.5332301345985151</c:v>
                </c:pt>
                <c:pt idx="5">
                  <c:v>8.3669109796489707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6.551071581595739</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7.8105510576537283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7.2995558971393546</c:v>
                </c:pt>
                <c:pt idx="1">
                  <c:v>6.9946701360179366</c:v>
                </c:pt>
                <c:pt idx="2">
                  <c:v>7.1988799932447947</c:v>
                </c:pt>
                <c:pt idx="3">
                  <c:v>6.4333276831097992</c:v>
                </c:pt>
                <c:pt idx="4">
                  <c:v>6.7526305699682361</c:v>
                </c:pt>
                <c:pt idx="5">
                  <c:v>6.7167650541776363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8.6300952732151597</c:v>
                </c:pt>
                <c:pt idx="1">
                  <c:v>7.9138874185399084</c:v>
                </c:pt>
                <c:pt idx="2">
                  <c:v>8.5159120794148535</c:v>
                </c:pt>
                <c:pt idx="3">
                  <c:v>7.8788746971414021</c:v>
                </c:pt>
                <c:pt idx="4">
                  <c:v>8.3853468732600014</c:v>
                </c:pt>
                <c:pt idx="5">
                  <c:v>7.8122231113021936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7.3702838993869451</c:v>
                </c:pt>
                <c:pt idx="1">
                  <c:v>7.091589243531887</c:v>
                </c:pt>
                <c:pt idx="2">
                  <c:v>6.9818347808947019</c:v>
                </c:pt>
                <c:pt idx="3">
                  <c:v>6.6618845157962454</c:v>
                </c:pt>
                <c:pt idx="4">
                  <c:v>6.967433618488589</c:v>
                </c:pt>
                <c:pt idx="5">
                  <c:v>6.8473380273719169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7.6865428079745328</c:v>
                </c:pt>
                <c:pt idx="1">
                  <c:v>8.0734160245396449</c:v>
                </c:pt>
                <c:pt idx="2">
                  <c:v>8.4861778097889946</c:v>
                </c:pt>
                <c:pt idx="3">
                  <c:v>7.9926982268643538</c:v>
                </c:pt>
                <c:pt idx="4">
                  <c:v>8.1653000856673401</c:v>
                </c:pt>
                <c:pt idx="5">
                  <c:v>8.3225676393969472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9.0425185548301226</c:v>
                </c:pt>
                <c:pt idx="1">
                  <c:v>8.988623275647015</c:v>
                </c:pt>
                <c:pt idx="2">
                  <c:v>8.8466800017287994</c:v>
                </c:pt>
                <c:pt idx="3">
                  <c:v>9.0917080314405432</c:v>
                </c:pt>
                <c:pt idx="4">
                  <c:v>8.9316479613307038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4.9417454347008078</c:v>
                </c:pt>
                <c:pt idx="1">
                  <c:v>4.6571438540368506</c:v>
                </c:pt>
                <c:pt idx="2">
                  <c:v>4.5346860846841972</c:v>
                </c:pt>
                <c:pt idx="3">
                  <c:v>4.4231323588028424</c:v>
                </c:pt>
                <c:pt idx="4">
                  <c:v>4.9881106626459584</c:v>
                </c:pt>
                <c:pt idx="5">
                  <c:v>4.9273369876345656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6.8726228168286241</c:v>
                </c:pt>
                <c:pt idx="1">
                  <c:v>6.4643806578551279</c:v>
                </c:pt>
                <c:pt idx="2">
                  <c:v>6.8084146519519884</c:v>
                </c:pt>
                <c:pt idx="3">
                  <c:v>6.339708185672249</c:v>
                </c:pt>
                <c:pt idx="4">
                  <c:v>7.0158556588307643</c:v>
                </c:pt>
                <c:pt idx="5">
                  <c:v>6.6323794616501877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8.3130453302502225</c:v>
                </c:pt>
                <c:pt idx="1">
                  <c:v>8.0118209500764372</c:v>
                </c:pt>
                <c:pt idx="2">
                  <c:v>8.1233854632987779</c:v>
                </c:pt>
                <c:pt idx="3">
                  <c:v>7.9760085881023004</c:v>
                </c:pt>
                <c:pt idx="4">
                  <c:v>8.0987934783384983</c:v>
                </c:pt>
                <c:pt idx="5">
                  <c:v>8.2898492892803954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8.4739089478405862</c:v>
                </c:pt>
                <c:pt idx="1">
                  <c:v>7.7467744376418031</c:v>
                </c:pt>
                <c:pt idx="2">
                  <c:v>7.9805032577758936</c:v>
                </c:pt>
                <c:pt idx="3">
                  <c:v>7.4414879653308166</c:v>
                </c:pt>
                <c:pt idx="4">
                  <c:v>8.1977903442698299</c:v>
                </c:pt>
                <c:pt idx="5">
                  <c:v>8.1647376491494743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6.5838148246523831</c:v>
                </c:pt>
                <c:pt idx="1">
                  <c:v>6.0317407489690433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9.1956062730739685</c:v>
                </c:pt>
                <c:pt idx="1">
                  <c:v>9.2431473171420837</c:v>
                </c:pt>
                <c:pt idx="2">
                  <c:v>9.0369397630292365</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9.593489085093541</c:v>
                </c:pt>
                <c:pt idx="1">
                  <c:v>9.168298820765246</c:v>
                </c:pt>
                <c:pt idx="2">
                  <c:v>9.2620514797506814</c:v>
                </c:pt>
                <c:pt idx="3">
                  <c:v>9.2835608073417273</c:v>
                </c:pt>
                <c:pt idx="4">
                  <c:v>9.3393900696624268</c:v>
                </c:pt>
                <c:pt idx="5">
                  <c:v>9.1670886370702735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8.7119088318708631</c:v>
                </c:pt>
                <c:pt idx="1">
                  <c:v>8.234605724647766</c:v>
                </c:pt>
                <c:pt idx="2">
                  <c:v>8.3245591647009167</c:v>
                </c:pt>
                <c:pt idx="3">
                  <c:v>8.2892328903001662</c:v>
                </c:pt>
                <c:pt idx="4">
                  <c:v>8.492252167600256</c:v>
                </c:pt>
                <c:pt idx="5">
                  <c:v>8.2828235141258393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22391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RHM | University Hospital Southampton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22391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RHM | University Hospital Southampton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RHM | University Hospital Southampton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University Hospital Southampton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66935234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4203821658"/>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508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57%</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43%</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9034798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237277502"/>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613149946"/>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761604038"/>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62869723"/>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99488470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44998866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90713644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587922497"/>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University Hospital Southampton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University Hospital Southampton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508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Leaving hospital:</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telling patients who to contact if worried about condition/treatment after leaving hospital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given information about what they should / should not do after they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noise from staff</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noProof="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Cultural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2007620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369263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427701394"/>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43054681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46945455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367100003"/>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428121204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91310188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64538590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712921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04195573"/>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08543459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29999563"/>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99284833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61196933"/>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56081292"/>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76234818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2170519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087144893"/>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4307580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6483726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5318007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78511227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4549695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999618687"/>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4186536929"/>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038542440"/>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68280422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277716628"/>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8722537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24895504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8758288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587592568"/>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6555482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682628766"/>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977684866"/>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13494517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7589245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3684546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486545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62727734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95787566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78789815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15130993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10772386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88337514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012453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5333340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940965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56384202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4405355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95528415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50682568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45754523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4022566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406736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0671768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10676015"/>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587075534"/>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698980345"/>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9446874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533063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43107217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4298558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1592894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96246042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66597772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746455603"/>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3265617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592440897"/>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6721980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791875488"/>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23840573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015231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49718695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30537992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218929507"/>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001863760"/>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072207901"/>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71358696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905538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013614547"/>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9956209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31955810"/>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932725332"/>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54027699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3843778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04405595"/>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45516169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616216398"/>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47141008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8433334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01993118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92605125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316149983"/>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61864882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0841411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4828523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03868170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9332630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925207152"/>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138133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4123665586"/>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5242160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7137714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066140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469058148"/>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99624385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23542367"/>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8966792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8978626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572694608"/>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5266901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355349482"/>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446802720"/>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2961537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9983942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0326787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8323965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60113076"/>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43818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5101257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0853419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8185298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3262216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7930702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1110604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8446968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7799969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9921216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0027524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5847336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8272303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0423331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8673085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1562169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6722445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6902961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9128425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989791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5575458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3718711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5225925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42686062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5457137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148334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1687756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1325450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334566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3385441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69953484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871695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50576489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41886402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8559257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6685656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55895741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5188824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2845218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40327568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84889979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5285143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5307271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7955825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88264644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103138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1256916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42133383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52568161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093361241"/>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87979256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8033741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416908325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2512264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6592881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496</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92742621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539893270"/>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5171853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45480406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018555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20332315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496</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8959298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4322182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496</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56550725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91137684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2334350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4194867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64617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56553670"/>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59799557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77860771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98253372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679441641"/>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3285952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94118936"/>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441878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2740472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485911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0869084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021043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9797106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304328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3362328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6873227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6096827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397046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7869784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3572066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498</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1536992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252345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732053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5846837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098943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568633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243606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9287003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2297554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311805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523356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9769755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7182167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21555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558128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4449947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04286038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70386486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635125807"/>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462594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7587923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509566343"/>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717378205"/>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448901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256353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6043881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51345708"/>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266397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830310050"/>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120394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063308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2816221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8931327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724749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340874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0356383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3580406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66150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33581562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498055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9271959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2468503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8582653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191520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910964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16272</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University Hospital Southampton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2026-09-02T16:42:03Z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